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6" Type="http://schemas.openxmlformats.org/officeDocument/2006/relationships/image" Target="../media/image76.png"/><Relationship Id="rId29" Type="http://schemas.openxmlformats.org/officeDocument/2006/relationships/image" Target="../media/image89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43.png"/><Relationship Id="rId5" Type="http://schemas.openxmlformats.org/officeDocument/2006/relationships/image" Target="../media/image63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49" Type="http://schemas.openxmlformats.org/officeDocument/2006/relationships/image" Target="../media/image47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4" Type="http://schemas.openxmlformats.org/officeDocument/2006/relationships/image" Target="../media/image1.jp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image" Target="../media/image46.png"/><Relationship Id="rId8" Type="http://schemas.openxmlformats.org/officeDocument/2006/relationships/image" Target="../media/image68.png"/><Relationship Id="rId51" Type="http://schemas.openxmlformats.org/officeDocument/2006/relationships/image" Target="../media/image49.png"/><Relationship Id="rId3" Type="http://schemas.openxmlformats.org/officeDocument/2006/relationships/image" Target="../media/image66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46" Type="http://schemas.openxmlformats.org/officeDocument/2006/relationships/image" Target="../media/image44.png"/><Relationship Id="rId20" Type="http://schemas.openxmlformats.org/officeDocument/2006/relationships/image" Target="../media/image80.png"/><Relationship Id="rId41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9" Type="http://schemas.openxmlformats.org/officeDocument/2006/relationships/image" Target="../media/image142.png"/><Relationship Id="rId21" Type="http://schemas.openxmlformats.org/officeDocument/2006/relationships/image" Target="../media/image124.png"/><Relationship Id="rId34" Type="http://schemas.openxmlformats.org/officeDocument/2006/relationships/image" Target="../media/image137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153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9" Type="http://schemas.openxmlformats.org/officeDocument/2006/relationships/image" Target="../media/image132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32" Type="http://schemas.openxmlformats.org/officeDocument/2006/relationships/image" Target="../media/image135.png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148.png"/><Relationship Id="rId53" Type="http://schemas.openxmlformats.org/officeDocument/2006/relationships/image" Target="../media/image156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31" Type="http://schemas.openxmlformats.org/officeDocument/2006/relationships/image" Target="../media/image134.png"/><Relationship Id="rId44" Type="http://schemas.openxmlformats.org/officeDocument/2006/relationships/image" Target="../media/image147.png"/><Relationship Id="rId52" Type="http://schemas.openxmlformats.org/officeDocument/2006/relationships/image" Target="../media/image155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image" Target="../media/image151.png"/><Relationship Id="rId8" Type="http://schemas.openxmlformats.org/officeDocument/2006/relationships/image" Target="../media/image111.png"/><Relationship Id="rId51" Type="http://schemas.openxmlformats.org/officeDocument/2006/relationships/image" Target="../media/image154.png"/><Relationship Id="rId3" Type="http://schemas.openxmlformats.org/officeDocument/2006/relationships/image" Target="../media/image106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33" Type="http://schemas.openxmlformats.org/officeDocument/2006/relationships/image" Target="../media/image136.png"/><Relationship Id="rId38" Type="http://schemas.openxmlformats.org/officeDocument/2006/relationships/image" Target="../media/image141.png"/><Relationship Id="rId46" Type="http://schemas.openxmlformats.org/officeDocument/2006/relationships/image" Target="../media/image149.png"/><Relationship Id="rId20" Type="http://schemas.openxmlformats.org/officeDocument/2006/relationships/image" Target="../media/image123.png"/><Relationship Id="rId41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36" Type="http://schemas.openxmlformats.org/officeDocument/2006/relationships/image" Target="../media/image139.png"/><Relationship Id="rId49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2.jpg"/><Relationship Id="rId18" Type="http://schemas.openxmlformats.org/officeDocument/2006/relationships/image" Target="../media/image167.png"/><Relationship Id="rId3" Type="http://schemas.openxmlformats.org/officeDocument/2006/relationships/image" Target="../media/image64.png"/><Relationship Id="rId7" Type="http://schemas.openxmlformats.org/officeDocument/2006/relationships/image" Target="../media/image4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image" Target="../media/image157.jp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160.jpg"/><Relationship Id="rId5" Type="http://schemas.openxmlformats.org/officeDocument/2006/relationships/image" Target="../media/image44.png"/><Relationship Id="rId15" Type="http://schemas.openxmlformats.org/officeDocument/2006/relationships/image" Target="../media/image164.png"/><Relationship Id="rId10" Type="http://schemas.openxmlformats.org/officeDocument/2006/relationships/image" Target="../media/image63.png"/><Relationship Id="rId4" Type="http://schemas.openxmlformats.org/officeDocument/2006/relationships/image" Target="../media/image43.png"/><Relationship Id="rId9" Type="http://schemas.openxmlformats.org/officeDocument/2006/relationships/image" Target="../media/image159.jpg"/><Relationship Id="rId14" Type="http://schemas.openxmlformats.org/officeDocument/2006/relationships/image" Target="../media/image163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26" Type="http://schemas.openxmlformats.org/officeDocument/2006/relationships/image" Target="../media/image190.png"/><Relationship Id="rId21" Type="http://schemas.openxmlformats.org/officeDocument/2006/relationships/image" Target="../media/image185.png"/><Relationship Id="rId34" Type="http://schemas.openxmlformats.org/officeDocument/2006/relationships/image" Target="../media/image193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33" Type="http://schemas.openxmlformats.org/officeDocument/2006/relationships/image" Target="../media/image47.png"/><Relationship Id="rId38" Type="http://schemas.openxmlformats.org/officeDocument/2006/relationships/image" Target="../media/image197.png"/><Relationship Id="rId2" Type="http://schemas.openxmlformats.org/officeDocument/2006/relationships/image" Target="../media/image168.jp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188.png"/><Relationship Id="rId32" Type="http://schemas.openxmlformats.org/officeDocument/2006/relationships/image" Target="../media/image46.png"/><Relationship Id="rId37" Type="http://schemas.openxmlformats.org/officeDocument/2006/relationships/image" Target="../media/image196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28" Type="http://schemas.openxmlformats.org/officeDocument/2006/relationships/image" Target="../media/image192.png"/><Relationship Id="rId36" Type="http://schemas.openxmlformats.org/officeDocument/2006/relationships/image" Target="../media/image195.png"/><Relationship Id="rId10" Type="http://schemas.openxmlformats.org/officeDocument/2006/relationships/image" Target="../media/image174.png"/><Relationship Id="rId19" Type="http://schemas.openxmlformats.org/officeDocument/2006/relationships/image" Target="../media/image183.png"/><Relationship Id="rId31" Type="http://schemas.openxmlformats.org/officeDocument/2006/relationships/image" Target="../media/image45.png"/><Relationship Id="rId4" Type="http://schemas.openxmlformats.org/officeDocument/2006/relationships/image" Target="../media/image64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Relationship Id="rId27" Type="http://schemas.openxmlformats.org/officeDocument/2006/relationships/image" Target="../media/image191.png"/><Relationship Id="rId30" Type="http://schemas.openxmlformats.org/officeDocument/2006/relationships/image" Target="../media/image44.png"/><Relationship Id="rId35" Type="http://schemas.openxmlformats.org/officeDocument/2006/relationships/image" Target="../media/image194.png"/><Relationship Id="rId8" Type="http://schemas.openxmlformats.org/officeDocument/2006/relationships/image" Target="../media/image172.png"/><Relationship Id="rId3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png"/><Relationship Id="rId18" Type="http://schemas.openxmlformats.org/officeDocument/2006/relationships/image" Target="../media/image176.png"/><Relationship Id="rId26" Type="http://schemas.openxmlformats.org/officeDocument/2006/relationships/image" Target="../media/image212.png"/><Relationship Id="rId39" Type="http://schemas.openxmlformats.org/officeDocument/2006/relationships/image" Target="../media/image194.png"/><Relationship Id="rId21" Type="http://schemas.openxmlformats.org/officeDocument/2006/relationships/image" Target="../media/image207.png"/><Relationship Id="rId34" Type="http://schemas.openxmlformats.org/officeDocument/2006/relationships/image" Target="../media/image43.png"/><Relationship Id="rId42" Type="http://schemas.openxmlformats.org/officeDocument/2006/relationships/image" Target="../media/image197.png"/><Relationship Id="rId7" Type="http://schemas.openxmlformats.org/officeDocument/2006/relationships/image" Target="../media/image171.png"/><Relationship Id="rId2" Type="http://schemas.openxmlformats.org/officeDocument/2006/relationships/image" Target="../media/image157.jpg"/><Relationship Id="rId16" Type="http://schemas.openxmlformats.org/officeDocument/2006/relationships/image" Target="../media/image204.png"/><Relationship Id="rId20" Type="http://schemas.openxmlformats.org/officeDocument/2006/relationships/image" Target="../media/image185.png"/><Relationship Id="rId29" Type="http://schemas.openxmlformats.org/officeDocument/2006/relationships/image" Target="../media/image215.png"/><Relationship Id="rId41" Type="http://schemas.openxmlformats.org/officeDocument/2006/relationships/image" Target="../media/image1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1" Type="http://schemas.openxmlformats.org/officeDocument/2006/relationships/image" Target="../media/image200.png"/><Relationship Id="rId24" Type="http://schemas.openxmlformats.org/officeDocument/2006/relationships/image" Target="../media/image210.png"/><Relationship Id="rId32" Type="http://schemas.openxmlformats.org/officeDocument/2006/relationships/image" Target="../media/image217.png"/><Relationship Id="rId37" Type="http://schemas.openxmlformats.org/officeDocument/2006/relationships/image" Target="../media/image46.png"/><Relationship Id="rId40" Type="http://schemas.openxmlformats.org/officeDocument/2006/relationships/image" Target="../media/image195.png"/><Relationship Id="rId5" Type="http://schemas.openxmlformats.org/officeDocument/2006/relationships/image" Target="../media/image169.png"/><Relationship Id="rId15" Type="http://schemas.openxmlformats.org/officeDocument/2006/relationships/image" Target="../media/image203.png"/><Relationship Id="rId23" Type="http://schemas.openxmlformats.org/officeDocument/2006/relationships/image" Target="../media/image209.png"/><Relationship Id="rId28" Type="http://schemas.openxmlformats.org/officeDocument/2006/relationships/image" Target="../media/image214.png"/><Relationship Id="rId36" Type="http://schemas.openxmlformats.org/officeDocument/2006/relationships/image" Target="../media/image45.png"/><Relationship Id="rId10" Type="http://schemas.openxmlformats.org/officeDocument/2006/relationships/image" Target="../media/image174.png"/><Relationship Id="rId19" Type="http://schemas.openxmlformats.org/officeDocument/2006/relationships/image" Target="../media/image206.png"/><Relationship Id="rId31" Type="http://schemas.openxmlformats.org/officeDocument/2006/relationships/image" Target="../media/image216.png"/><Relationship Id="rId4" Type="http://schemas.openxmlformats.org/officeDocument/2006/relationships/image" Target="../media/image64.png"/><Relationship Id="rId9" Type="http://schemas.openxmlformats.org/officeDocument/2006/relationships/image" Target="../media/image199.png"/><Relationship Id="rId14" Type="http://schemas.openxmlformats.org/officeDocument/2006/relationships/image" Target="../media/image202.png"/><Relationship Id="rId22" Type="http://schemas.openxmlformats.org/officeDocument/2006/relationships/image" Target="../media/image208.png"/><Relationship Id="rId27" Type="http://schemas.openxmlformats.org/officeDocument/2006/relationships/image" Target="../media/image213.png"/><Relationship Id="rId30" Type="http://schemas.openxmlformats.org/officeDocument/2006/relationships/image" Target="../media/image183.png"/><Relationship Id="rId35" Type="http://schemas.openxmlformats.org/officeDocument/2006/relationships/image" Target="../media/image44.png"/><Relationship Id="rId8" Type="http://schemas.openxmlformats.org/officeDocument/2006/relationships/image" Target="../media/image198.png"/><Relationship Id="rId3" Type="http://schemas.openxmlformats.org/officeDocument/2006/relationships/image" Target="../media/image63.png"/><Relationship Id="rId12" Type="http://schemas.openxmlformats.org/officeDocument/2006/relationships/image" Target="../media/image201.png"/><Relationship Id="rId17" Type="http://schemas.openxmlformats.org/officeDocument/2006/relationships/image" Target="../media/image205.png"/><Relationship Id="rId25" Type="http://schemas.openxmlformats.org/officeDocument/2006/relationships/image" Target="../media/image211.png"/><Relationship Id="rId33" Type="http://schemas.openxmlformats.org/officeDocument/2006/relationships/image" Target="../media/image218.png"/><Relationship Id="rId38" Type="http://schemas.openxmlformats.org/officeDocument/2006/relationships/image" Target="../media/image1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911" y="0"/>
            <a:ext cx="33528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728" y="1385646"/>
            <a:ext cx="1497711" cy="2075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7019" y="70993"/>
            <a:ext cx="8893175" cy="4449445"/>
            <a:chOff x="687019" y="70993"/>
            <a:chExt cx="8893175" cy="444944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545" y="1785493"/>
              <a:ext cx="2041398" cy="173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545" y="1968372"/>
              <a:ext cx="910285" cy="1737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0102" y="1968372"/>
              <a:ext cx="188975" cy="173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1968372"/>
              <a:ext cx="188975" cy="173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3275" y="1968372"/>
              <a:ext cx="267462" cy="1737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545" y="2151253"/>
              <a:ext cx="1287272" cy="1737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4150" y="2151253"/>
              <a:ext cx="377951" cy="1737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7615" y="2151253"/>
              <a:ext cx="407669" cy="1737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74899" y="2151253"/>
              <a:ext cx="162306" cy="1737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83103" y="2151253"/>
              <a:ext cx="377951" cy="1737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66566" y="2151253"/>
              <a:ext cx="210312" cy="1737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06775" y="2151253"/>
              <a:ext cx="279349" cy="1737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2545" y="2334132"/>
              <a:ext cx="633984" cy="1737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67307" y="2334132"/>
              <a:ext cx="1248460" cy="1737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7738" y="2334132"/>
              <a:ext cx="501091" cy="1737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55315" y="2334132"/>
              <a:ext cx="85343" cy="173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97987" y="2334132"/>
              <a:ext cx="283463" cy="1737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2545" y="2517013"/>
              <a:ext cx="1140841" cy="1737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65655" y="2517013"/>
              <a:ext cx="814387" cy="1737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89555" y="2517013"/>
              <a:ext cx="367588" cy="1737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95878" y="2517013"/>
              <a:ext cx="188976" cy="1737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2545" y="2700273"/>
              <a:ext cx="1949703" cy="1737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80994" y="2700273"/>
              <a:ext cx="85343" cy="1737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23666" y="2700273"/>
              <a:ext cx="485775" cy="1737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2545" y="2883153"/>
              <a:ext cx="2502027" cy="1737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12545" y="3066034"/>
              <a:ext cx="1898777" cy="1737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32227" y="3066034"/>
              <a:ext cx="283463" cy="1737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12545" y="3248913"/>
              <a:ext cx="2052701" cy="1737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89199" y="3248913"/>
              <a:ext cx="124968" cy="1737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12545" y="3431794"/>
              <a:ext cx="2470404" cy="1737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2545" y="3614673"/>
              <a:ext cx="231647" cy="1737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28369" y="3614673"/>
              <a:ext cx="1502537" cy="1737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12545" y="3797503"/>
              <a:ext cx="1737867" cy="1740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67634" y="3797503"/>
              <a:ext cx="716495" cy="1740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04666" y="3797503"/>
              <a:ext cx="636079" cy="1740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61181" y="3797503"/>
              <a:ext cx="635723" cy="1740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17441" y="3797503"/>
              <a:ext cx="566927" cy="1740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2545" y="3980688"/>
              <a:ext cx="243840" cy="1737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95425" y="3980688"/>
              <a:ext cx="188975" cy="1737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9938" y="3980688"/>
              <a:ext cx="188975" cy="1737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12545" y="4163568"/>
              <a:ext cx="1238707" cy="1737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12545" y="4346447"/>
              <a:ext cx="2000250" cy="1737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7019" y="70993"/>
              <a:ext cx="301752" cy="2956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7895" y="70993"/>
              <a:ext cx="1830451" cy="29565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2925" y="70993"/>
              <a:ext cx="1026261" cy="2956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29584" y="70993"/>
              <a:ext cx="640079" cy="2956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7019" y="375793"/>
              <a:ext cx="1299590" cy="2956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09318" y="375793"/>
              <a:ext cx="281178" cy="2956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096769" y="375793"/>
              <a:ext cx="1459992" cy="29565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569273" y="264541"/>
              <a:ext cx="302260" cy="353060"/>
            </a:xfrm>
            <a:custGeom>
              <a:avLst/>
              <a:gdLst/>
              <a:ahLst/>
              <a:cxnLst/>
              <a:rect l="l" t="t" r="r" b="b"/>
              <a:pathLst>
                <a:path w="302259" h="353059">
                  <a:moveTo>
                    <a:pt x="150834" y="0"/>
                  </a:moveTo>
                  <a:lnTo>
                    <a:pt x="113814" y="22367"/>
                  </a:lnTo>
                  <a:lnTo>
                    <a:pt x="111750" y="28553"/>
                  </a:lnTo>
                  <a:lnTo>
                    <a:pt x="49363" y="28553"/>
                  </a:lnTo>
                  <a:lnTo>
                    <a:pt x="8388" y="50327"/>
                  </a:lnTo>
                  <a:lnTo>
                    <a:pt x="0" y="77764"/>
                  </a:lnTo>
                  <a:lnTo>
                    <a:pt x="0" y="303844"/>
                  </a:lnTo>
                  <a:lnTo>
                    <a:pt x="21693" y="344631"/>
                  </a:lnTo>
                  <a:lnTo>
                    <a:pt x="49363" y="353051"/>
                  </a:lnTo>
                  <a:lnTo>
                    <a:pt x="252295" y="353051"/>
                  </a:lnTo>
                  <a:lnTo>
                    <a:pt x="293272" y="331280"/>
                  </a:lnTo>
                  <a:lnTo>
                    <a:pt x="295456" y="327243"/>
                  </a:lnTo>
                  <a:lnTo>
                    <a:pt x="42850" y="327243"/>
                  </a:lnTo>
                  <a:lnTo>
                    <a:pt x="37022" y="324834"/>
                  </a:lnTo>
                  <a:lnTo>
                    <a:pt x="28453" y="316232"/>
                  </a:lnTo>
                  <a:lnTo>
                    <a:pt x="25709" y="310382"/>
                  </a:lnTo>
                  <a:lnTo>
                    <a:pt x="25709" y="71226"/>
                  </a:lnTo>
                  <a:lnTo>
                    <a:pt x="28453" y="65379"/>
                  </a:lnTo>
                  <a:lnTo>
                    <a:pt x="37022" y="56779"/>
                  </a:lnTo>
                  <a:lnTo>
                    <a:pt x="42850" y="54365"/>
                  </a:lnTo>
                  <a:lnTo>
                    <a:pt x="135403" y="54365"/>
                  </a:lnTo>
                  <a:lnTo>
                    <a:pt x="135482" y="36976"/>
                  </a:lnTo>
                  <a:lnTo>
                    <a:pt x="137118" y="33029"/>
                  </a:lnTo>
                  <a:lnTo>
                    <a:pt x="142600" y="27522"/>
                  </a:lnTo>
                  <a:lnTo>
                    <a:pt x="146717" y="25800"/>
                  </a:lnTo>
                  <a:lnTo>
                    <a:pt x="188993" y="25800"/>
                  </a:lnTo>
                  <a:lnTo>
                    <a:pt x="187854" y="22367"/>
                  </a:lnTo>
                  <a:lnTo>
                    <a:pt x="159098" y="865"/>
                  </a:lnTo>
                  <a:lnTo>
                    <a:pt x="150834" y="0"/>
                  </a:lnTo>
                  <a:close/>
                </a:path>
                <a:path w="302259" h="353059">
                  <a:moveTo>
                    <a:pt x="188993" y="25800"/>
                  </a:moveTo>
                  <a:lnTo>
                    <a:pt x="154940" y="25800"/>
                  </a:lnTo>
                  <a:lnTo>
                    <a:pt x="159057" y="27522"/>
                  </a:lnTo>
                  <a:lnTo>
                    <a:pt x="164539" y="33029"/>
                  </a:lnTo>
                  <a:lnTo>
                    <a:pt x="166175" y="36976"/>
                  </a:lnTo>
                  <a:lnTo>
                    <a:pt x="166253" y="54365"/>
                  </a:lnTo>
                  <a:lnTo>
                    <a:pt x="258815" y="54365"/>
                  </a:lnTo>
                  <a:lnTo>
                    <a:pt x="264635" y="56779"/>
                  </a:lnTo>
                  <a:lnTo>
                    <a:pt x="273207" y="65379"/>
                  </a:lnTo>
                  <a:lnTo>
                    <a:pt x="275948" y="71226"/>
                  </a:lnTo>
                  <a:lnTo>
                    <a:pt x="275948" y="310382"/>
                  </a:lnTo>
                  <a:lnTo>
                    <a:pt x="273207" y="316232"/>
                  </a:lnTo>
                  <a:lnTo>
                    <a:pt x="264635" y="324834"/>
                  </a:lnTo>
                  <a:lnTo>
                    <a:pt x="258815" y="327243"/>
                  </a:lnTo>
                  <a:lnTo>
                    <a:pt x="295456" y="327243"/>
                  </a:lnTo>
                  <a:lnTo>
                    <a:pt x="297806" y="322898"/>
                  </a:lnTo>
                  <a:lnTo>
                    <a:pt x="300669" y="313678"/>
                  </a:lnTo>
                  <a:lnTo>
                    <a:pt x="301667" y="303844"/>
                  </a:lnTo>
                  <a:lnTo>
                    <a:pt x="301667" y="77764"/>
                  </a:lnTo>
                  <a:lnTo>
                    <a:pt x="279968" y="36976"/>
                  </a:lnTo>
                  <a:lnTo>
                    <a:pt x="252295" y="28553"/>
                  </a:lnTo>
                  <a:lnTo>
                    <a:pt x="189907" y="28553"/>
                  </a:lnTo>
                  <a:lnTo>
                    <a:pt x="188993" y="25800"/>
                  </a:lnTo>
                  <a:close/>
                </a:path>
                <a:path w="302259" h="353059">
                  <a:moveTo>
                    <a:pt x="81929" y="198200"/>
                  </a:moveTo>
                  <a:lnTo>
                    <a:pt x="63075" y="215752"/>
                  </a:lnTo>
                  <a:lnTo>
                    <a:pt x="122725" y="277003"/>
                  </a:lnTo>
                  <a:lnTo>
                    <a:pt x="161798" y="239151"/>
                  </a:lnTo>
                  <a:lnTo>
                    <a:pt x="122725" y="239151"/>
                  </a:lnTo>
                  <a:lnTo>
                    <a:pt x="81929" y="198200"/>
                  </a:lnTo>
                  <a:close/>
                </a:path>
                <a:path w="302259" h="353059">
                  <a:moveTo>
                    <a:pt x="219730" y="143143"/>
                  </a:moveTo>
                  <a:lnTo>
                    <a:pt x="122725" y="239151"/>
                  </a:lnTo>
                  <a:lnTo>
                    <a:pt x="161798" y="239151"/>
                  </a:lnTo>
                  <a:lnTo>
                    <a:pt x="238590" y="162066"/>
                  </a:lnTo>
                  <a:lnTo>
                    <a:pt x="219730" y="143143"/>
                  </a:lnTo>
                  <a:close/>
                </a:path>
                <a:path w="302259" h="353059">
                  <a:moveTo>
                    <a:pt x="106953" y="54365"/>
                  </a:moveTo>
                  <a:lnTo>
                    <a:pt x="81243" y="54365"/>
                  </a:lnTo>
                  <a:lnTo>
                    <a:pt x="81243" y="109762"/>
                  </a:lnTo>
                  <a:lnTo>
                    <a:pt x="220419" y="109762"/>
                  </a:lnTo>
                  <a:lnTo>
                    <a:pt x="220419" y="83962"/>
                  </a:lnTo>
                  <a:lnTo>
                    <a:pt x="106953" y="83962"/>
                  </a:lnTo>
                  <a:lnTo>
                    <a:pt x="106953" y="54365"/>
                  </a:lnTo>
                  <a:close/>
                </a:path>
                <a:path w="302259" h="353059">
                  <a:moveTo>
                    <a:pt x="220419" y="54365"/>
                  </a:moveTo>
                  <a:lnTo>
                    <a:pt x="194712" y="54365"/>
                  </a:lnTo>
                  <a:lnTo>
                    <a:pt x="194712" y="83962"/>
                  </a:lnTo>
                  <a:lnTo>
                    <a:pt x="220419" y="83962"/>
                  </a:lnTo>
                  <a:lnTo>
                    <a:pt x="220419" y="54365"/>
                  </a:lnTo>
                  <a:close/>
                </a:path>
              </a:pathLst>
            </a:custGeom>
            <a:solidFill>
              <a:srgbClr val="76A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80587" y="536448"/>
              <a:ext cx="3550919" cy="35524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79647" y="635508"/>
              <a:ext cx="3352800" cy="335432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34099" y="1458468"/>
              <a:ext cx="3445763" cy="2049779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713028" y="1754504"/>
            <a:ext cx="7937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42900" y="1335024"/>
            <a:ext cx="102235" cy="3205480"/>
          </a:xfrm>
          <a:custGeom>
            <a:avLst/>
            <a:gdLst/>
            <a:ahLst/>
            <a:cxnLst/>
            <a:rect l="l" t="t" r="r" b="b"/>
            <a:pathLst>
              <a:path w="102234" h="3205479">
                <a:moveTo>
                  <a:pt x="102107" y="0"/>
                </a:moveTo>
                <a:lnTo>
                  <a:pt x="0" y="0"/>
                </a:lnTo>
                <a:lnTo>
                  <a:pt x="0" y="3204972"/>
                </a:lnTo>
                <a:lnTo>
                  <a:pt x="102107" y="3204972"/>
                </a:lnTo>
                <a:lnTo>
                  <a:pt x="102107" y="0"/>
                </a:lnTo>
                <a:close/>
              </a:path>
            </a:pathLst>
          </a:custGeom>
          <a:solidFill>
            <a:srgbClr val="8ED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29995" y="4960620"/>
            <a:ext cx="1195273" cy="207263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729995" y="5359908"/>
            <a:ext cx="7505065" cy="723265"/>
            <a:chOff x="729995" y="5359908"/>
            <a:chExt cx="7505065" cy="723265"/>
          </a:xfrm>
        </p:grpSpPr>
        <p:pic>
          <p:nvPicPr>
            <p:cNvPr id="62" name="object 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9995" y="5359908"/>
              <a:ext cx="6903211" cy="17373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9995" y="5542788"/>
              <a:ext cx="3881882" cy="17373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9995" y="5725972"/>
              <a:ext cx="1025271" cy="17373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76399" y="5725972"/>
              <a:ext cx="2738754" cy="17373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339081" y="5725972"/>
              <a:ext cx="340995" cy="17373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611878" y="5725972"/>
              <a:ext cx="708431" cy="17373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241670" y="5725972"/>
              <a:ext cx="1102868" cy="17373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259703" y="5725972"/>
              <a:ext cx="1975230" cy="17373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9995" y="5908852"/>
              <a:ext cx="5431663" cy="173735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342900" y="4908803"/>
            <a:ext cx="100965" cy="1369060"/>
          </a:xfrm>
          <a:custGeom>
            <a:avLst/>
            <a:gdLst/>
            <a:ahLst/>
            <a:cxnLst/>
            <a:rect l="l" t="t" r="r" b="b"/>
            <a:pathLst>
              <a:path w="100965" h="1369060">
                <a:moveTo>
                  <a:pt x="100584" y="0"/>
                </a:moveTo>
                <a:lnTo>
                  <a:pt x="0" y="0"/>
                </a:lnTo>
                <a:lnTo>
                  <a:pt x="0" y="1368552"/>
                </a:lnTo>
                <a:lnTo>
                  <a:pt x="100584" y="1368552"/>
                </a:lnTo>
                <a:lnTo>
                  <a:pt x="100584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2900" y="0"/>
            <a:ext cx="102235" cy="635635"/>
          </a:xfrm>
          <a:custGeom>
            <a:avLst/>
            <a:gdLst/>
            <a:ahLst/>
            <a:cxnLst/>
            <a:rect l="l" t="t" r="r" b="b"/>
            <a:pathLst>
              <a:path w="102234" h="635635">
                <a:moveTo>
                  <a:pt x="102107" y="0"/>
                </a:moveTo>
                <a:lnTo>
                  <a:pt x="0" y="0"/>
                </a:lnTo>
                <a:lnTo>
                  <a:pt x="0" y="635508"/>
                </a:lnTo>
                <a:lnTo>
                  <a:pt x="102107" y="635508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769852" y="6298691"/>
            <a:ext cx="94615" cy="559435"/>
          </a:xfrm>
          <a:custGeom>
            <a:avLst/>
            <a:gdLst/>
            <a:ahLst/>
            <a:cxnLst/>
            <a:rect l="l" t="t" r="r" b="b"/>
            <a:pathLst>
              <a:path w="94615" h="559434">
                <a:moveTo>
                  <a:pt x="94488" y="0"/>
                </a:moveTo>
                <a:lnTo>
                  <a:pt x="0" y="0"/>
                </a:lnTo>
                <a:lnTo>
                  <a:pt x="0" y="559308"/>
                </a:lnTo>
                <a:lnTo>
                  <a:pt x="94488" y="559308"/>
                </a:lnTo>
                <a:lnTo>
                  <a:pt x="94488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0733531" y="6298691"/>
            <a:ext cx="847344" cy="32308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991477" y="309118"/>
            <a:ext cx="1721993" cy="265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29228" y="0"/>
            <a:ext cx="8444865" cy="6858000"/>
            <a:chOff x="3729228" y="0"/>
            <a:chExt cx="84448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9268" y="1745330"/>
              <a:ext cx="4591602" cy="28811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9228" y="635508"/>
              <a:ext cx="5091683" cy="5091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0912" y="0"/>
              <a:ext cx="3352800" cy="685799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42900" y="0"/>
            <a:ext cx="102235" cy="635635"/>
          </a:xfrm>
          <a:custGeom>
            <a:avLst/>
            <a:gdLst/>
            <a:ahLst/>
            <a:cxnLst/>
            <a:rect l="l" t="t" r="r" b="b"/>
            <a:pathLst>
              <a:path w="102234" h="635635">
                <a:moveTo>
                  <a:pt x="102107" y="0"/>
                </a:moveTo>
                <a:lnTo>
                  <a:pt x="0" y="0"/>
                </a:lnTo>
                <a:lnTo>
                  <a:pt x="0" y="635508"/>
                </a:lnTo>
                <a:lnTo>
                  <a:pt x="102107" y="635508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69852" y="6298691"/>
            <a:ext cx="94615" cy="559435"/>
          </a:xfrm>
          <a:custGeom>
            <a:avLst/>
            <a:gdLst/>
            <a:ahLst/>
            <a:cxnLst/>
            <a:rect l="l" t="t" r="r" b="b"/>
            <a:pathLst>
              <a:path w="94615" h="559434">
                <a:moveTo>
                  <a:pt x="94488" y="0"/>
                </a:moveTo>
                <a:lnTo>
                  <a:pt x="0" y="0"/>
                </a:lnTo>
                <a:lnTo>
                  <a:pt x="0" y="559308"/>
                </a:lnTo>
                <a:lnTo>
                  <a:pt x="94488" y="559308"/>
                </a:lnTo>
                <a:lnTo>
                  <a:pt x="94488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33531" y="6298691"/>
            <a:ext cx="847344" cy="3230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91477" y="309118"/>
            <a:ext cx="1721993" cy="2651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569273" y="264541"/>
            <a:ext cx="302260" cy="353060"/>
          </a:xfrm>
          <a:custGeom>
            <a:avLst/>
            <a:gdLst/>
            <a:ahLst/>
            <a:cxnLst/>
            <a:rect l="l" t="t" r="r" b="b"/>
            <a:pathLst>
              <a:path w="302259" h="353059">
                <a:moveTo>
                  <a:pt x="150834" y="0"/>
                </a:moveTo>
                <a:lnTo>
                  <a:pt x="113814" y="22367"/>
                </a:lnTo>
                <a:lnTo>
                  <a:pt x="111750" y="28553"/>
                </a:lnTo>
                <a:lnTo>
                  <a:pt x="49363" y="28553"/>
                </a:lnTo>
                <a:lnTo>
                  <a:pt x="8388" y="50327"/>
                </a:lnTo>
                <a:lnTo>
                  <a:pt x="0" y="77764"/>
                </a:lnTo>
                <a:lnTo>
                  <a:pt x="0" y="303844"/>
                </a:lnTo>
                <a:lnTo>
                  <a:pt x="21693" y="344631"/>
                </a:lnTo>
                <a:lnTo>
                  <a:pt x="49363" y="353051"/>
                </a:lnTo>
                <a:lnTo>
                  <a:pt x="252295" y="353051"/>
                </a:lnTo>
                <a:lnTo>
                  <a:pt x="293272" y="331280"/>
                </a:lnTo>
                <a:lnTo>
                  <a:pt x="295456" y="327243"/>
                </a:lnTo>
                <a:lnTo>
                  <a:pt x="42850" y="327243"/>
                </a:lnTo>
                <a:lnTo>
                  <a:pt x="37022" y="324834"/>
                </a:lnTo>
                <a:lnTo>
                  <a:pt x="28453" y="316232"/>
                </a:lnTo>
                <a:lnTo>
                  <a:pt x="25709" y="310382"/>
                </a:lnTo>
                <a:lnTo>
                  <a:pt x="25709" y="71226"/>
                </a:lnTo>
                <a:lnTo>
                  <a:pt x="28453" y="65379"/>
                </a:lnTo>
                <a:lnTo>
                  <a:pt x="37022" y="56779"/>
                </a:lnTo>
                <a:lnTo>
                  <a:pt x="42850" y="54365"/>
                </a:lnTo>
                <a:lnTo>
                  <a:pt x="135403" y="54365"/>
                </a:lnTo>
                <a:lnTo>
                  <a:pt x="135482" y="36976"/>
                </a:lnTo>
                <a:lnTo>
                  <a:pt x="137118" y="33029"/>
                </a:lnTo>
                <a:lnTo>
                  <a:pt x="142600" y="27522"/>
                </a:lnTo>
                <a:lnTo>
                  <a:pt x="146717" y="25800"/>
                </a:lnTo>
                <a:lnTo>
                  <a:pt x="188993" y="25800"/>
                </a:lnTo>
                <a:lnTo>
                  <a:pt x="187854" y="22367"/>
                </a:lnTo>
                <a:lnTo>
                  <a:pt x="159098" y="865"/>
                </a:lnTo>
                <a:lnTo>
                  <a:pt x="150834" y="0"/>
                </a:lnTo>
                <a:close/>
              </a:path>
              <a:path w="302259" h="353059">
                <a:moveTo>
                  <a:pt x="188993" y="25800"/>
                </a:moveTo>
                <a:lnTo>
                  <a:pt x="154940" y="25800"/>
                </a:lnTo>
                <a:lnTo>
                  <a:pt x="159057" y="27522"/>
                </a:lnTo>
                <a:lnTo>
                  <a:pt x="164539" y="33029"/>
                </a:lnTo>
                <a:lnTo>
                  <a:pt x="166175" y="36976"/>
                </a:lnTo>
                <a:lnTo>
                  <a:pt x="166253" y="54365"/>
                </a:lnTo>
                <a:lnTo>
                  <a:pt x="258815" y="54365"/>
                </a:lnTo>
                <a:lnTo>
                  <a:pt x="264635" y="56779"/>
                </a:lnTo>
                <a:lnTo>
                  <a:pt x="273207" y="65379"/>
                </a:lnTo>
                <a:lnTo>
                  <a:pt x="275948" y="71226"/>
                </a:lnTo>
                <a:lnTo>
                  <a:pt x="275948" y="310382"/>
                </a:lnTo>
                <a:lnTo>
                  <a:pt x="273207" y="316232"/>
                </a:lnTo>
                <a:lnTo>
                  <a:pt x="264635" y="324834"/>
                </a:lnTo>
                <a:lnTo>
                  <a:pt x="258815" y="327243"/>
                </a:lnTo>
                <a:lnTo>
                  <a:pt x="295456" y="327243"/>
                </a:lnTo>
                <a:lnTo>
                  <a:pt x="297806" y="322898"/>
                </a:lnTo>
                <a:lnTo>
                  <a:pt x="300669" y="313678"/>
                </a:lnTo>
                <a:lnTo>
                  <a:pt x="301667" y="303844"/>
                </a:lnTo>
                <a:lnTo>
                  <a:pt x="301667" y="77764"/>
                </a:lnTo>
                <a:lnTo>
                  <a:pt x="279968" y="36976"/>
                </a:lnTo>
                <a:lnTo>
                  <a:pt x="252295" y="28553"/>
                </a:lnTo>
                <a:lnTo>
                  <a:pt x="189907" y="28553"/>
                </a:lnTo>
                <a:lnTo>
                  <a:pt x="188993" y="25800"/>
                </a:lnTo>
                <a:close/>
              </a:path>
              <a:path w="302259" h="353059">
                <a:moveTo>
                  <a:pt x="81929" y="198200"/>
                </a:moveTo>
                <a:lnTo>
                  <a:pt x="63075" y="215752"/>
                </a:lnTo>
                <a:lnTo>
                  <a:pt x="122725" y="277003"/>
                </a:lnTo>
                <a:lnTo>
                  <a:pt x="161798" y="239151"/>
                </a:lnTo>
                <a:lnTo>
                  <a:pt x="122725" y="239151"/>
                </a:lnTo>
                <a:lnTo>
                  <a:pt x="81929" y="198200"/>
                </a:lnTo>
                <a:close/>
              </a:path>
              <a:path w="302259" h="353059">
                <a:moveTo>
                  <a:pt x="219730" y="143143"/>
                </a:moveTo>
                <a:lnTo>
                  <a:pt x="122725" y="239151"/>
                </a:lnTo>
                <a:lnTo>
                  <a:pt x="161798" y="239151"/>
                </a:lnTo>
                <a:lnTo>
                  <a:pt x="238590" y="162066"/>
                </a:lnTo>
                <a:lnTo>
                  <a:pt x="219730" y="143143"/>
                </a:lnTo>
                <a:close/>
              </a:path>
              <a:path w="302259" h="353059">
                <a:moveTo>
                  <a:pt x="106953" y="54365"/>
                </a:moveTo>
                <a:lnTo>
                  <a:pt x="81243" y="54365"/>
                </a:lnTo>
                <a:lnTo>
                  <a:pt x="81243" y="109762"/>
                </a:lnTo>
                <a:lnTo>
                  <a:pt x="220419" y="109762"/>
                </a:lnTo>
                <a:lnTo>
                  <a:pt x="220419" y="83962"/>
                </a:lnTo>
                <a:lnTo>
                  <a:pt x="106953" y="83962"/>
                </a:lnTo>
                <a:lnTo>
                  <a:pt x="106953" y="54365"/>
                </a:lnTo>
                <a:close/>
              </a:path>
              <a:path w="302259" h="353059">
                <a:moveTo>
                  <a:pt x="220419" y="54365"/>
                </a:moveTo>
                <a:lnTo>
                  <a:pt x="194712" y="54365"/>
                </a:lnTo>
                <a:lnTo>
                  <a:pt x="194712" y="83962"/>
                </a:lnTo>
                <a:lnTo>
                  <a:pt x="220419" y="83962"/>
                </a:lnTo>
                <a:lnTo>
                  <a:pt x="220419" y="54365"/>
                </a:lnTo>
                <a:close/>
              </a:path>
            </a:pathLst>
          </a:custGeom>
          <a:solidFill>
            <a:srgbClr val="76AC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060703" y="1048511"/>
            <a:ext cx="2723515" cy="561340"/>
            <a:chOff x="1060703" y="1048511"/>
            <a:chExt cx="2723515" cy="561340"/>
          </a:xfrm>
        </p:grpSpPr>
        <p:sp>
          <p:nvSpPr>
            <p:cNvPr id="12" name="object 12"/>
            <p:cNvSpPr/>
            <p:nvPr/>
          </p:nvSpPr>
          <p:spPr>
            <a:xfrm>
              <a:off x="1066799" y="1054607"/>
              <a:ext cx="2708275" cy="548640"/>
            </a:xfrm>
            <a:custGeom>
              <a:avLst/>
              <a:gdLst/>
              <a:ahLst/>
              <a:cxnLst/>
              <a:rect l="l" t="t" r="r" b="b"/>
              <a:pathLst>
                <a:path w="2708275" h="548640">
                  <a:moveTo>
                    <a:pt x="2616708" y="0"/>
                  </a:moveTo>
                  <a:lnTo>
                    <a:pt x="91440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39"/>
                  </a:lnTo>
                  <a:lnTo>
                    <a:pt x="0" y="457200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40" y="548639"/>
                  </a:lnTo>
                  <a:lnTo>
                    <a:pt x="2616708" y="548639"/>
                  </a:lnTo>
                  <a:lnTo>
                    <a:pt x="2652319" y="541460"/>
                  </a:lnTo>
                  <a:lnTo>
                    <a:pt x="2681382" y="521874"/>
                  </a:lnTo>
                  <a:lnTo>
                    <a:pt x="2700968" y="492811"/>
                  </a:lnTo>
                  <a:lnTo>
                    <a:pt x="2708148" y="457200"/>
                  </a:lnTo>
                  <a:lnTo>
                    <a:pt x="2708148" y="91439"/>
                  </a:lnTo>
                  <a:lnTo>
                    <a:pt x="2700968" y="55828"/>
                  </a:lnTo>
                  <a:lnTo>
                    <a:pt x="2681382" y="26765"/>
                  </a:lnTo>
                  <a:lnTo>
                    <a:pt x="2652319" y="7179"/>
                  </a:lnTo>
                  <a:lnTo>
                    <a:pt x="261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6799" y="1054607"/>
              <a:ext cx="2708275" cy="548640"/>
            </a:xfrm>
            <a:custGeom>
              <a:avLst/>
              <a:gdLst/>
              <a:ahLst/>
              <a:cxnLst/>
              <a:rect l="l" t="t" r="r" b="b"/>
              <a:pathLst>
                <a:path w="2708275" h="548640">
                  <a:moveTo>
                    <a:pt x="0" y="91439"/>
                  </a:moveTo>
                  <a:lnTo>
                    <a:pt x="7186" y="55828"/>
                  </a:lnTo>
                  <a:lnTo>
                    <a:pt x="26784" y="26765"/>
                  </a:lnTo>
                  <a:lnTo>
                    <a:pt x="55849" y="7179"/>
                  </a:lnTo>
                  <a:lnTo>
                    <a:pt x="91440" y="0"/>
                  </a:lnTo>
                  <a:lnTo>
                    <a:pt x="2616708" y="0"/>
                  </a:lnTo>
                  <a:lnTo>
                    <a:pt x="2652319" y="7179"/>
                  </a:lnTo>
                  <a:lnTo>
                    <a:pt x="2681382" y="26765"/>
                  </a:lnTo>
                  <a:lnTo>
                    <a:pt x="2700968" y="55828"/>
                  </a:lnTo>
                  <a:lnTo>
                    <a:pt x="2708148" y="91439"/>
                  </a:lnTo>
                  <a:lnTo>
                    <a:pt x="2708148" y="457200"/>
                  </a:lnTo>
                  <a:lnTo>
                    <a:pt x="2700968" y="492811"/>
                  </a:lnTo>
                  <a:lnTo>
                    <a:pt x="2681382" y="521874"/>
                  </a:lnTo>
                  <a:lnTo>
                    <a:pt x="2652319" y="541460"/>
                  </a:lnTo>
                  <a:lnTo>
                    <a:pt x="2616708" y="548639"/>
                  </a:lnTo>
                  <a:lnTo>
                    <a:pt x="91440" y="548639"/>
                  </a:lnTo>
                  <a:lnTo>
                    <a:pt x="55849" y="541460"/>
                  </a:lnTo>
                  <a:lnTo>
                    <a:pt x="26784" y="521874"/>
                  </a:lnTo>
                  <a:lnTo>
                    <a:pt x="7186" y="492811"/>
                  </a:lnTo>
                  <a:lnTo>
                    <a:pt x="0" y="457200"/>
                  </a:lnTo>
                  <a:lnTo>
                    <a:pt x="0" y="91439"/>
                  </a:lnTo>
                  <a:close/>
                </a:path>
              </a:pathLst>
            </a:custGeom>
            <a:ln w="12192">
              <a:solidFill>
                <a:srgbClr val="009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4121" y="1123441"/>
              <a:ext cx="2032127" cy="2026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4323" y="1336801"/>
              <a:ext cx="1785239" cy="2026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7980" y="1336801"/>
              <a:ext cx="357631" cy="2026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6203" y="1336801"/>
              <a:ext cx="222504" cy="2026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7747" y="1336801"/>
              <a:ext cx="466344" cy="20269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36675" y="1891283"/>
            <a:ext cx="2590800" cy="553720"/>
            <a:chOff x="836675" y="1891283"/>
            <a:chExt cx="2590800" cy="553720"/>
          </a:xfrm>
        </p:grpSpPr>
        <p:sp>
          <p:nvSpPr>
            <p:cNvPr id="20" name="object 20"/>
            <p:cNvSpPr/>
            <p:nvPr/>
          </p:nvSpPr>
          <p:spPr>
            <a:xfrm>
              <a:off x="842771" y="1897379"/>
              <a:ext cx="2578735" cy="541020"/>
            </a:xfrm>
            <a:custGeom>
              <a:avLst/>
              <a:gdLst/>
              <a:ahLst/>
              <a:cxnLst/>
              <a:rect l="l" t="t" r="r" b="b"/>
              <a:pathLst>
                <a:path w="2578735" h="541019">
                  <a:moveTo>
                    <a:pt x="0" y="90170"/>
                  </a:moveTo>
                  <a:lnTo>
                    <a:pt x="7086" y="55078"/>
                  </a:lnTo>
                  <a:lnTo>
                    <a:pt x="26411" y="26416"/>
                  </a:lnTo>
                  <a:lnTo>
                    <a:pt x="55072" y="7088"/>
                  </a:lnTo>
                  <a:lnTo>
                    <a:pt x="90169" y="0"/>
                  </a:lnTo>
                  <a:lnTo>
                    <a:pt x="2488438" y="0"/>
                  </a:lnTo>
                  <a:lnTo>
                    <a:pt x="2523529" y="7088"/>
                  </a:lnTo>
                  <a:lnTo>
                    <a:pt x="2552191" y="26416"/>
                  </a:lnTo>
                  <a:lnTo>
                    <a:pt x="2571519" y="55078"/>
                  </a:lnTo>
                  <a:lnTo>
                    <a:pt x="2578607" y="90170"/>
                  </a:lnTo>
                  <a:lnTo>
                    <a:pt x="2578607" y="450850"/>
                  </a:lnTo>
                  <a:lnTo>
                    <a:pt x="2571519" y="485941"/>
                  </a:lnTo>
                  <a:lnTo>
                    <a:pt x="2552191" y="514603"/>
                  </a:lnTo>
                  <a:lnTo>
                    <a:pt x="2523529" y="533931"/>
                  </a:lnTo>
                  <a:lnTo>
                    <a:pt x="2488438" y="541020"/>
                  </a:lnTo>
                  <a:lnTo>
                    <a:pt x="90169" y="541020"/>
                  </a:lnTo>
                  <a:lnTo>
                    <a:pt x="55072" y="533931"/>
                  </a:lnTo>
                  <a:lnTo>
                    <a:pt x="26411" y="514603"/>
                  </a:lnTo>
                  <a:lnTo>
                    <a:pt x="7086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2192">
              <a:solidFill>
                <a:srgbClr val="009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6515" y="1963165"/>
              <a:ext cx="1922399" cy="2026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5055" y="2176525"/>
              <a:ext cx="2422270" cy="20269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771900" y="1255775"/>
            <a:ext cx="1938655" cy="769620"/>
            <a:chOff x="3771900" y="1255775"/>
            <a:chExt cx="1938655" cy="769620"/>
          </a:xfrm>
        </p:grpSpPr>
        <p:sp>
          <p:nvSpPr>
            <p:cNvPr id="24" name="object 24"/>
            <p:cNvSpPr/>
            <p:nvPr/>
          </p:nvSpPr>
          <p:spPr>
            <a:xfrm>
              <a:off x="3774947" y="1258823"/>
              <a:ext cx="1881505" cy="696595"/>
            </a:xfrm>
            <a:custGeom>
              <a:avLst/>
              <a:gdLst/>
              <a:ahLst/>
              <a:cxnLst/>
              <a:rect l="l" t="t" r="r" b="b"/>
              <a:pathLst>
                <a:path w="1881504" h="696594">
                  <a:moveTo>
                    <a:pt x="0" y="69596"/>
                  </a:moveTo>
                  <a:lnTo>
                    <a:pt x="1226692" y="4572"/>
                  </a:lnTo>
                </a:path>
                <a:path w="1881504" h="696594">
                  <a:moveTo>
                    <a:pt x="1200912" y="0"/>
                  </a:moveTo>
                  <a:lnTo>
                    <a:pt x="1881251" y="696087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02223" y="1917191"/>
              <a:ext cx="108203" cy="10820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65987" y="2671572"/>
            <a:ext cx="2504440" cy="582295"/>
            <a:chOff x="665987" y="2671572"/>
            <a:chExt cx="2504440" cy="582295"/>
          </a:xfrm>
        </p:grpSpPr>
        <p:sp>
          <p:nvSpPr>
            <p:cNvPr id="27" name="object 27"/>
            <p:cNvSpPr/>
            <p:nvPr/>
          </p:nvSpPr>
          <p:spPr>
            <a:xfrm>
              <a:off x="672083" y="2677668"/>
              <a:ext cx="2491740" cy="570230"/>
            </a:xfrm>
            <a:custGeom>
              <a:avLst/>
              <a:gdLst/>
              <a:ahLst/>
              <a:cxnLst/>
              <a:rect l="l" t="t" r="r" b="b"/>
              <a:pathLst>
                <a:path w="2491740" h="570230">
                  <a:moveTo>
                    <a:pt x="0" y="94996"/>
                  </a:moveTo>
                  <a:lnTo>
                    <a:pt x="7465" y="58025"/>
                  </a:lnTo>
                  <a:lnTo>
                    <a:pt x="27824" y="27828"/>
                  </a:lnTo>
                  <a:lnTo>
                    <a:pt x="58019" y="7467"/>
                  </a:lnTo>
                  <a:lnTo>
                    <a:pt x="94995" y="0"/>
                  </a:lnTo>
                  <a:lnTo>
                    <a:pt x="2396743" y="0"/>
                  </a:lnTo>
                  <a:lnTo>
                    <a:pt x="2433714" y="7467"/>
                  </a:lnTo>
                  <a:lnTo>
                    <a:pt x="2463911" y="27828"/>
                  </a:lnTo>
                  <a:lnTo>
                    <a:pt x="2484272" y="58025"/>
                  </a:lnTo>
                  <a:lnTo>
                    <a:pt x="2491740" y="94996"/>
                  </a:lnTo>
                  <a:lnTo>
                    <a:pt x="2491740" y="474980"/>
                  </a:lnTo>
                  <a:lnTo>
                    <a:pt x="2484272" y="511950"/>
                  </a:lnTo>
                  <a:lnTo>
                    <a:pt x="2463911" y="542147"/>
                  </a:lnTo>
                  <a:lnTo>
                    <a:pt x="2433714" y="562508"/>
                  </a:lnTo>
                  <a:lnTo>
                    <a:pt x="2396743" y="569976"/>
                  </a:lnTo>
                  <a:lnTo>
                    <a:pt x="94995" y="569976"/>
                  </a:lnTo>
                  <a:lnTo>
                    <a:pt x="58019" y="562508"/>
                  </a:lnTo>
                  <a:lnTo>
                    <a:pt x="27824" y="542147"/>
                  </a:lnTo>
                  <a:lnTo>
                    <a:pt x="7465" y="511950"/>
                  </a:lnTo>
                  <a:lnTo>
                    <a:pt x="0" y="474980"/>
                  </a:lnTo>
                  <a:lnTo>
                    <a:pt x="0" y="94996"/>
                  </a:lnTo>
                  <a:close/>
                </a:path>
              </a:pathLst>
            </a:custGeom>
            <a:ln w="12192">
              <a:solidFill>
                <a:srgbClr val="009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1157" y="2757170"/>
              <a:ext cx="1224622" cy="2026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3323" y="2970530"/>
              <a:ext cx="2291080" cy="202691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841247" y="3479291"/>
            <a:ext cx="2586355" cy="541020"/>
            <a:chOff x="841247" y="3479291"/>
            <a:chExt cx="2586355" cy="541020"/>
          </a:xfrm>
        </p:grpSpPr>
        <p:sp>
          <p:nvSpPr>
            <p:cNvPr id="31" name="object 31"/>
            <p:cNvSpPr/>
            <p:nvPr/>
          </p:nvSpPr>
          <p:spPr>
            <a:xfrm>
              <a:off x="847343" y="3485387"/>
              <a:ext cx="2574290" cy="528955"/>
            </a:xfrm>
            <a:custGeom>
              <a:avLst/>
              <a:gdLst/>
              <a:ahLst/>
              <a:cxnLst/>
              <a:rect l="l" t="t" r="r" b="b"/>
              <a:pathLst>
                <a:path w="2574290" h="528954">
                  <a:moveTo>
                    <a:pt x="0" y="88137"/>
                  </a:moveTo>
                  <a:lnTo>
                    <a:pt x="6926" y="53846"/>
                  </a:lnTo>
                  <a:lnTo>
                    <a:pt x="25814" y="25828"/>
                  </a:lnTo>
                  <a:lnTo>
                    <a:pt x="53829" y="6931"/>
                  </a:lnTo>
                  <a:lnTo>
                    <a:pt x="88137" y="0"/>
                  </a:lnTo>
                  <a:lnTo>
                    <a:pt x="2485897" y="0"/>
                  </a:lnTo>
                  <a:lnTo>
                    <a:pt x="2520189" y="6931"/>
                  </a:lnTo>
                  <a:lnTo>
                    <a:pt x="2548207" y="25828"/>
                  </a:lnTo>
                  <a:lnTo>
                    <a:pt x="2567104" y="53846"/>
                  </a:lnTo>
                  <a:lnTo>
                    <a:pt x="2574035" y="88137"/>
                  </a:lnTo>
                  <a:lnTo>
                    <a:pt x="2574035" y="440689"/>
                  </a:lnTo>
                  <a:lnTo>
                    <a:pt x="2567104" y="474981"/>
                  </a:lnTo>
                  <a:lnTo>
                    <a:pt x="2548207" y="502999"/>
                  </a:lnTo>
                  <a:lnTo>
                    <a:pt x="2520189" y="521896"/>
                  </a:lnTo>
                  <a:lnTo>
                    <a:pt x="2485897" y="528828"/>
                  </a:lnTo>
                  <a:lnTo>
                    <a:pt x="88137" y="528828"/>
                  </a:lnTo>
                  <a:lnTo>
                    <a:pt x="53829" y="521896"/>
                  </a:lnTo>
                  <a:lnTo>
                    <a:pt x="25814" y="502999"/>
                  </a:lnTo>
                  <a:lnTo>
                    <a:pt x="6926" y="474981"/>
                  </a:lnTo>
                  <a:lnTo>
                    <a:pt x="0" y="440689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009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4996" y="3545458"/>
              <a:ext cx="2432685" cy="2026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4996" y="3758818"/>
              <a:ext cx="2281555" cy="20269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057655" y="4247388"/>
            <a:ext cx="3206750" cy="581025"/>
            <a:chOff x="1057655" y="4247388"/>
            <a:chExt cx="3206750" cy="581025"/>
          </a:xfrm>
        </p:grpSpPr>
        <p:sp>
          <p:nvSpPr>
            <p:cNvPr id="35" name="object 35"/>
            <p:cNvSpPr/>
            <p:nvPr/>
          </p:nvSpPr>
          <p:spPr>
            <a:xfrm>
              <a:off x="1063751" y="4253484"/>
              <a:ext cx="3194685" cy="568960"/>
            </a:xfrm>
            <a:custGeom>
              <a:avLst/>
              <a:gdLst/>
              <a:ahLst/>
              <a:cxnLst/>
              <a:rect l="l" t="t" r="r" b="b"/>
              <a:pathLst>
                <a:path w="3194685" h="568960">
                  <a:moveTo>
                    <a:pt x="3099562" y="0"/>
                  </a:moveTo>
                  <a:lnTo>
                    <a:pt x="94741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2"/>
                  </a:lnTo>
                  <a:lnTo>
                    <a:pt x="0" y="473710"/>
                  </a:lnTo>
                  <a:lnTo>
                    <a:pt x="7445" y="510587"/>
                  </a:lnTo>
                  <a:lnTo>
                    <a:pt x="27749" y="540702"/>
                  </a:lnTo>
                  <a:lnTo>
                    <a:pt x="57864" y="561006"/>
                  </a:lnTo>
                  <a:lnTo>
                    <a:pt x="94741" y="568452"/>
                  </a:lnTo>
                  <a:lnTo>
                    <a:pt x="3099562" y="568452"/>
                  </a:lnTo>
                  <a:lnTo>
                    <a:pt x="3136439" y="561006"/>
                  </a:lnTo>
                  <a:lnTo>
                    <a:pt x="3166554" y="540702"/>
                  </a:lnTo>
                  <a:lnTo>
                    <a:pt x="3186858" y="510587"/>
                  </a:lnTo>
                  <a:lnTo>
                    <a:pt x="3194304" y="473710"/>
                  </a:lnTo>
                  <a:lnTo>
                    <a:pt x="3194304" y="94742"/>
                  </a:lnTo>
                  <a:lnTo>
                    <a:pt x="3186858" y="57864"/>
                  </a:lnTo>
                  <a:lnTo>
                    <a:pt x="3166554" y="27749"/>
                  </a:lnTo>
                  <a:lnTo>
                    <a:pt x="3136439" y="7445"/>
                  </a:lnTo>
                  <a:lnTo>
                    <a:pt x="3099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63751" y="4253484"/>
              <a:ext cx="3194685" cy="568960"/>
            </a:xfrm>
            <a:custGeom>
              <a:avLst/>
              <a:gdLst/>
              <a:ahLst/>
              <a:cxnLst/>
              <a:rect l="l" t="t" r="r" b="b"/>
              <a:pathLst>
                <a:path w="3194685" h="568960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1" y="0"/>
                  </a:lnTo>
                  <a:lnTo>
                    <a:pt x="3099562" y="0"/>
                  </a:lnTo>
                  <a:lnTo>
                    <a:pt x="3136439" y="7445"/>
                  </a:lnTo>
                  <a:lnTo>
                    <a:pt x="3166554" y="27749"/>
                  </a:lnTo>
                  <a:lnTo>
                    <a:pt x="3186858" y="57864"/>
                  </a:lnTo>
                  <a:lnTo>
                    <a:pt x="3194304" y="94742"/>
                  </a:lnTo>
                  <a:lnTo>
                    <a:pt x="3194304" y="473710"/>
                  </a:lnTo>
                  <a:lnTo>
                    <a:pt x="3186858" y="510587"/>
                  </a:lnTo>
                  <a:lnTo>
                    <a:pt x="3166554" y="540702"/>
                  </a:lnTo>
                  <a:lnTo>
                    <a:pt x="3136439" y="561006"/>
                  </a:lnTo>
                  <a:lnTo>
                    <a:pt x="3099562" y="568452"/>
                  </a:lnTo>
                  <a:lnTo>
                    <a:pt x="94741" y="568452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2"/>
                  </a:lnTo>
                  <a:close/>
                </a:path>
              </a:pathLst>
            </a:custGeom>
            <a:ln w="12192">
              <a:solidFill>
                <a:srgbClr val="009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14702" y="4332986"/>
              <a:ext cx="846467" cy="2026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58061" y="4546041"/>
              <a:ext cx="1917573" cy="202996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4255008" y="4035552"/>
            <a:ext cx="1554480" cy="504825"/>
            <a:chOff x="4255008" y="4035552"/>
            <a:chExt cx="1554480" cy="504825"/>
          </a:xfrm>
        </p:grpSpPr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02808" y="4035552"/>
              <a:ext cx="106679" cy="10820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58056" y="4126992"/>
              <a:ext cx="1460500" cy="410209"/>
            </a:xfrm>
            <a:custGeom>
              <a:avLst/>
              <a:gdLst/>
              <a:ahLst/>
              <a:cxnLst/>
              <a:rect l="l" t="t" r="r" b="b"/>
              <a:pathLst>
                <a:path w="1460500" h="410210">
                  <a:moveTo>
                    <a:pt x="0" y="410082"/>
                  </a:moveTo>
                  <a:lnTo>
                    <a:pt x="1460500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48893" y="5189473"/>
            <a:ext cx="1408303" cy="207263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748893" y="5587288"/>
            <a:ext cx="7176134" cy="358140"/>
            <a:chOff x="748893" y="5587288"/>
            <a:chExt cx="7176134" cy="358140"/>
          </a:xfrm>
        </p:grpSpPr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8893" y="5587288"/>
              <a:ext cx="1447546" cy="1737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11374" y="5587288"/>
              <a:ext cx="134874" cy="1737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01290" y="5587288"/>
              <a:ext cx="5191125" cy="1737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14946" y="5587288"/>
              <a:ext cx="609853" cy="1737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8893" y="5771692"/>
              <a:ext cx="1294892" cy="17373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938654" y="5740704"/>
            <a:ext cx="64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48893" y="5771692"/>
            <a:ext cx="7599680" cy="723265"/>
            <a:chOff x="748893" y="5771692"/>
            <a:chExt cx="7599680" cy="723265"/>
          </a:xfrm>
        </p:grpSpPr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24506" y="5771692"/>
              <a:ext cx="4032250" cy="17373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8893" y="5954572"/>
              <a:ext cx="1352042" cy="17373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10790" y="5954572"/>
              <a:ext cx="1871980" cy="17373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07840" y="5954572"/>
              <a:ext cx="601675" cy="17373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09237" y="5954572"/>
              <a:ext cx="4039108" cy="17373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8893" y="6137452"/>
              <a:ext cx="1605406" cy="17373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8893" y="6320332"/>
              <a:ext cx="759523" cy="17404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24050" y="6320332"/>
              <a:ext cx="592074" cy="17404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31543" y="6320332"/>
              <a:ext cx="4449699" cy="17404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04533" y="6320332"/>
              <a:ext cx="100584" cy="174040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342900" y="5181600"/>
            <a:ext cx="106680" cy="1332230"/>
          </a:xfrm>
          <a:custGeom>
            <a:avLst/>
            <a:gdLst/>
            <a:ahLst/>
            <a:cxnLst/>
            <a:rect l="l" t="t" r="r" b="b"/>
            <a:pathLst>
              <a:path w="106679" h="1332229">
                <a:moveTo>
                  <a:pt x="106679" y="0"/>
                </a:moveTo>
                <a:lnTo>
                  <a:pt x="0" y="0"/>
                </a:lnTo>
                <a:lnTo>
                  <a:pt x="0" y="1331976"/>
                </a:lnTo>
                <a:lnTo>
                  <a:pt x="106679" y="1331976"/>
                </a:lnTo>
                <a:lnTo>
                  <a:pt x="106679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809488" y="1101852"/>
            <a:ext cx="623315" cy="621792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6548628" y="1095755"/>
            <a:ext cx="707390" cy="649605"/>
            <a:chOff x="6548628" y="1095755"/>
            <a:chExt cx="707390" cy="649605"/>
          </a:xfrm>
        </p:grpSpPr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48628" y="1095755"/>
              <a:ext cx="707135" cy="64922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71716" y="1412747"/>
              <a:ext cx="213359" cy="173736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7327392" y="1138427"/>
            <a:ext cx="657225" cy="611505"/>
            <a:chOff x="7327392" y="1138427"/>
            <a:chExt cx="657225" cy="611505"/>
          </a:xfrm>
        </p:grpSpPr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27392" y="1138427"/>
              <a:ext cx="611124" cy="61112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464552" y="1412747"/>
              <a:ext cx="378460" cy="175260"/>
            </a:xfrm>
            <a:custGeom>
              <a:avLst/>
              <a:gdLst/>
              <a:ahLst/>
              <a:cxnLst/>
              <a:rect l="l" t="t" r="r" b="b"/>
              <a:pathLst>
                <a:path w="378459" h="175259">
                  <a:moveTo>
                    <a:pt x="377951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377951" y="175260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06894" y="1411859"/>
              <a:ext cx="185927" cy="17678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99858" y="1445386"/>
              <a:ext cx="323850" cy="1325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58938" y="1445386"/>
              <a:ext cx="225551" cy="132587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687019" y="70993"/>
            <a:ext cx="3482975" cy="600710"/>
            <a:chOff x="687019" y="70993"/>
            <a:chExt cx="3482975" cy="600710"/>
          </a:xfrm>
        </p:grpSpPr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87019" y="70993"/>
              <a:ext cx="301752" cy="29565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7895" y="70993"/>
              <a:ext cx="1830451" cy="29565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582925" y="70993"/>
              <a:ext cx="1026261" cy="2956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529584" y="70993"/>
              <a:ext cx="640079" cy="29565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87019" y="375793"/>
              <a:ext cx="1299590" cy="29565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09318" y="375793"/>
              <a:ext cx="281178" cy="29565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96769" y="375793"/>
              <a:ext cx="1459992" cy="295655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3418332" y="1970532"/>
            <a:ext cx="2773680" cy="1783080"/>
            <a:chOff x="3418332" y="1970532"/>
            <a:chExt cx="2773680" cy="1783080"/>
          </a:xfrm>
        </p:grpSpPr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3808" y="1970532"/>
              <a:ext cx="108203" cy="10820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421380" y="2014728"/>
              <a:ext cx="2700655" cy="1736089"/>
            </a:xfrm>
            <a:custGeom>
              <a:avLst/>
              <a:gdLst/>
              <a:ahLst/>
              <a:cxnLst/>
              <a:rect l="l" t="t" r="r" b="b"/>
              <a:pathLst>
                <a:path w="2700654" h="1736089">
                  <a:moveTo>
                    <a:pt x="0" y="1735709"/>
                  </a:moveTo>
                  <a:lnTo>
                    <a:pt x="967740" y="394716"/>
                  </a:lnTo>
                </a:path>
                <a:path w="2700654" h="1736089">
                  <a:moveTo>
                    <a:pt x="967740" y="405511"/>
                  </a:moveTo>
                  <a:lnTo>
                    <a:pt x="2700274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167255"/>
            <a:chOff x="0" y="0"/>
            <a:chExt cx="12192000" cy="21672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167255"/>
            </a:xfrm>
            <a:custGeom>
              <a:avLst/>
              <a:gdLst/>
              <a:ahLst/>
              <a:cxnLst/>
              <a:rect l="l" t="t" r="r" b="b"/>
              <a:pathLst>
                <a:path w="12192000" h="2167255">
                  <a:moveTo>
                    <a:pt x="12191999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12191999" y="2167128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D9D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501" y="483743"/>
              <a:ext cx="1685289" cy="367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5486" y="483743"/>
              <a:ext cx="374904" cy="367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8282" y="483743"/>
              <a:ext cx="1613662" cy="3672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1013" y="483743"/>
              <a:ext cx="1143253" cy="367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0945" y="483743"/>
              <a:ext cx="796950" cy="36728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558794" y="3076701"/>
            <a:ext cx="2448560" cy="177165"/>
            <a:chOff x="3558794" y="3076701"/>
            <a:chExt cx="2448560" cy="17716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8794" y="3076701"/>
              <a:ext cx="847801" cy="176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6895" y="3078225"/>
              <a:ext cx="1640204" cy="17373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558794" y="3303778"/>
            <a:ext cx="1857375" cy="375285"/>
            <a:chOff x="3558794" y="3303778"/>
            <a:chExt cx="1857375" cy="37528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8794" y="3303778"/>
              <a:ext cx="1729358" cy="1737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58794" y="3504641"/>
              <a:ext cx="1857121" cy="17404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390900" y="5776874"/>
            <a:ext cx="2482215" cy="779145"/>
            <a:chOff x="3390900" y="5776874"/>
            <a:chExt cx="2482215" cy="77914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0900" y="5776874"/>
              <a:ext cx="1774952" cy="1770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1270" y="5776874"/>
              <a:ext cx="642937" cy="1770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90900" y="5979871"/>
              <a:ext cx="2481961" cy="1737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0900" y="6181039"/>
              <a:ext cx="2103881" cy="1737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0900" y="6382207"/>
              <a:ext cx="515543" cy="173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2258" y="6382207"/>
              <a:ext cx="849934" cy="1737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14925" y="6382207"/>
              <a:ext cx="618744" cy="17373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914400" y="5776874"/>
            <a:ext cx="1557655" cy="578485"/>
            <a:chOff x="914400" y="5776874"/>
            <a:chExt cx="1557655" cy="57848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4400" y="5776874"/>
              <a:ext cx="1557527" cy="1770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4400" y="5978347"/>
              <a:ext cx="855129" cy="176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84019" y="5979871"/>
              <a:ext cx="786561" cy="1737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4400" y="6181039"/>
              <a:ext cx="1391285" cy="17373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357873" y="3000501"/>
            <a:ext cx="1581785" cy="577850"/>
            <a:chOff x="6357873" y="3000501"/>
            <a:chExt cx="1581785" cy="577850"/>
          </a:xfrm>
        </p:grpSpPr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57873" y="3000501"/>
              <a:ext cx="1029309" cy="1767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57873" y="3203193"/>
              <a:ext cx="1581277" cy="1737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57873" y="3404361"/>
              <a:ext cx="533400" cy="1737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15073" y="3404361"/>
              <a:ext cx="565403" cy="173736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8771255" y="3000501"/>
            <a:ext cx="3029585" cy="779145"/>
            <a:chOff x="8771255" y="3000501"/>
            <a:chExt cx="3029585" cy="779145"/>
          </a:xfrm>
        </p:grpSpPr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71255" y="3000501"/>
              <a:ext cx="2171954" cy="1767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56341" y="3000501"/>
              <a:ext cx="523875" cy="1767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71255" y="3203193"/>
              <a:ext cx="2602356" cy="1737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71255" y="3404361"/>
              <a:ext cx="2116328" cy="1737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71255" y="3605783"/>
              <a:ext cx="1119644" cy="1737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45929" y="3605783"/>
              <a:ext cx="1954529" cy="173735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661416" y="1423416"/>
            <a:ext cx="2249805" cy="2307590"/>
          </a:xfrm>
          <a:custGeom>
            <a:avLst/>
            <a:gdLst/>
            <a:ahLst/>
            <a:cxnLst/>
            <a:rect l="l" t="t" r="r" b="b"/>
            <a:pathLst>
              <a:path w="2249805" h="2307590">
                <a:moveTo>
                  <a:pt x="2249424" y="0"/>
                </a:moveTo>
                <a:lnTo>
                  <a:pt x="0" y="0"/>
                </a:lnTo>
                <a:lnTo>
                  <a:pt x="0" y="2307336"/>
                </a:lnTo>
                <a:lnTo>
                  <a:pt x="2249424" y="2307336"/>
                </a:lnTo>
                <a:lnTo>
                  <a:pt x="2249424" y="0"/>
                </a:lnTo>
                <a:close/>
              </a:path>
            </a:pathLst>
          </a:custGeom>
          <a:solidFill>
            <a:srgbClr val="B8C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451091" y="1421891"/>
            <a:ext cx="1395984" cy="1397508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8237473" y="557530"/>
            <a:ext cx="3450590" cy="129539"/>
            <a:chOff x="8237473" y="557530"/>
            <a:chExt cx="3450590" cy="129539"/>
          </a:xfrm>
        </p:grpSpPr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37473" y="557530"/>
              <a:ext cx="435254" cy="1295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00185" y="557530"/>
              <a:ext cx="3087776" cy="129539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8312150" y="735837"/>
            <a:ext cx="3373754" cy="129539"/>
            <a:chOff x="8312150" y="735837"/>
            <a:chExt cx="3373754" cy="129539"/>
          </a:xfrm>
        </p:grpSpPr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12150" y="735837"/>
              <a:ext cx="771525" cy="1295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33383" y="735837"/>
              <a:ext cx="774750" cy="1295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743566" y="735837"/>
              <a:ext cx="625601" cy="1295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19639" y="735837"/>
              <a:ext cx="1338414" cy="1295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593957" y="735837"/>
              <a:ext cx="91440" cy="129539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8706866" y="914400"/>
            <a:ext cx="2950210" cy="129539"/>
            <a:chOff x="8706866" y="914400"/>
            <a:chExt cx="2950210" cy="129539"/>
          </a:xfrm>
        </p:grpSpPr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706866" y="914400"/>
              <a:ext cx="953185" cy="1295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621647" y="914400"/>
              <a:ext cx="2035225" cy="129539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558540" y="1240536"/>
            <a:ext cx="1620012" cy="162001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93776" y="1063752"/>
            <a:ext cx="2546604" cy="225704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370320" y="3893820"/>
            <a:ext cx="1620011" cy="1620012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359557" y="1237488"/>
            <a:ext cx="1630774" cy="1620012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6096634" y="5777484"/>
            <a:ext cx="3107055" cy="779145"/>
            <a:chOff x="6096634" y="5777484"/>
            <a:chExt cx="3107055" cy="779145"/>
          </a:xfrm>
        </p:grpSpPr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096634" y="5777484"/>
              <a:ext cx="2885693" cy="1767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96634" y="5978652"/>
              <a:ext cx="782154" cy="17678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29932" y="5980176"/>
              <a:ext cx="2373503" cy="1737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96634" y="6181344"/>
              <a:ext cx="2844165" cy="17373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96634" y="6382207"/>
              <a:ext cx="1892681" cy="174040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614165" y="3863340"/>
            <a:ext cx="1628393" cy="127355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10768" y="3893820"/>
            <a:ext cx="1620012" cy="1620012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164446" y="1296924"/>
            <a:ext cx="1616328" cy="16200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0911" y="0"/>
            <a:ext cx="3371215" cy="6858000"/>
            <a:chOff x="8820911" y="0"/>
            <a:chExt cx="33712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0911" y="0"/>
              <a:ext cx="3371087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20911" y="0"/>
              <a:ext cx="3371215" cy="6858000"/>
            </a:xfrm>
            <a:custGeom>
              <a:avLst/>
              <a:gdLst/>
              <a:ahLst/>
              <a:cxnLst/>
              <a:rect l="l" t="t" r="r" b="b"/>
              <a:pathLst>
                <a:path w="3371215" h="6858000">
                  <a:moveTo>
                    <a:pt x="337108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371088" y="6858000"/>
                  </a:lnTo>
                  <a:lnTo>
                    <a:pt x="3371088" y="0"/>
                  </a:lnTo>
                  <a:close/>
                </a:path>
              </a:pathLst>
            </a:custGeom>
            <a:solidFill>
              <a:srgbClr val="BEBEB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42900" y="0"/>
            <a:ext cx="102235" cy="635635"/>
          </a:xfrm>
          <a:custGeom>
            <a:avLst/>
            <a:gdLst/>
            <a:ahLst/>
            <a:cxnLst/>
            <a:rect l="l" t="t" r="r" b="b"/>
            <a:pathLst>
              <a:path w="102234" h="635635">
                <a:moveTo>
                  <a:pt x="102107" y="0"/>
                </a:moveTo>
                <a:lnTo>
                  <a:pt x="0" y="0"/>
                </a:lnTo>
                <a:lnTo>
                  <a:pt x="0" y="635508"/>
                </a:lnTo>
                <a:lnTo>
                  <a:pt x="102107" y="635508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1477" y="309118"/>
            <a:ext cx="1721993" cy="26517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569273" y="264541"/>
            <a:ext cx="302260" cy="353060"/>
          </a:xfrm>
          <a:custGeom>
            <a:avLst/>
            <a:gdLst/>
            <a:ahLst/>
            <a:cxnLst/>
            <a:rect l="l" t="t" r="r" b="b"/>
            <a:pathLst>
              <a:path w="302259" h="353059">
                <a:moveTo>
                  <a:pt x="150834" y="0"/>
                </a:moveTo>
                <a:lnTo>
                  <a:pt x="113814" y="22367"/>
                </a:lnTo>
                <a:lnTo>
                  <a:pt x="111750" y="28553"/>
                </a:lnTo>
                <a:lnTo>
                  <a:pt x="49363" y="28553"/>
                </a:lnTo>
                <a:lnTo>
                  <a:pt x="8388" y="50327"/>
                </a:lnTo>
                <a:lnTo>
                  <a:pt x="0" y="77764"/>
                </a:lnTo>
                <a:lnTo>
                  <a:pt x="0" y="303844"/>
                </a:lnTo>
                <a:lnTo>
                  <a:pt x="21693" y="344631"/>
                </a:lnTo>
                <a:lnTo>
                  <a:pt x="49363" y="353051"/>
                </a:lnTo>
                <a:lnTo>
                  <a:pt x="252295" y="353051"/>
                </a:lnTo>
                <a:lnTo>
                  <a:pt x="293272" y="331280"/>
                </a:lnTo>
                <a:lnTo>
                  <a:pt x="295456" y="327243"/>
                </a:lnTo>
                <a:lnTo>
                  <a:pt x="42850" y="327243"/>
                </a:lnTo>
                <a:lnTo>
                  <a:pt x="37022" y="324834"/>
                </a:lnTo>
                <a:lnTo>
                  <a:pt x="28453" y="316232"/>
                </a:lnTo>
                <a:lnTo>
                  <a:pt x="25709" y="310382"/>
                </a:lnTo>
                <a:lnTo>
                  <a:pt x="25709" y="71226"/>
                </a:lnTo>
                <a:lnTo>
                  <a:pt x="28453" y="65379"/>
                </a:lnTo>
                <a:lnTo>
                  <a:pt x="37022" y="56779"/>
                </a:lnTo>
                <a:lnTo>
                  <a:pt x="42850" y="54365"/>
                </a:lnTo>
                <a:lnTo>
                  <a:pt x="135403" y="54365"/>
                </a:lnTo>
                <a:lnTo>
                  <a:pt x="135482" y="36976"/>
                </a:lnTo>
                <a:lnTo>
                  <a:pt x="137118" y="33029"/>
                </a:lnTo>
                <a:lnTo>
                  <a:pt x="142600" y="27522"/>
                </a:lnTo>
                <a:lnTo>
                  <a:pt x="146717" y="25800"/>
                </a:lnTo>
                <a:lnTo>
                  <a:pt x="188993" y="25800"/>
                </a:lnTo>
                <a:lnTo>
                  <a:pt x="187854" y="22367"/>
                </a:lnTo>
                <a:lnTo>
                  <a:pt x="159098" y="865"/>
                </a:lnTo>
                <a:lnTo>
                  <a:pt x="150834" y="0"/>
                </a:lnTo>
                <a:close/>
              </a:path>
              <a:path w="302259" h="353059">
                <a:moveTo>
                  <a:pt x="188993" y="25800"/>
                </a:moveTo>
                <a:lnTo>
                  <a:pt x="154940" y="25800"/>
                </a:lnTo>
                <a:lnTo>
                  <a:pt x="159057" y="27522"/>
                </a:lnTo>
                <a:lnTo>
                  <a:pt x="164539" y="33029"/>
                </a:lnTo>
                <a:lnTo>
                  <a:pt x="166175" y="36976"/>
                </a:lnTo>
                <a:lnTo>
                  <a:pt x="166253" y="54365"/>
                </a:lnTo>
                <a:lnTo>
                  <a:pt x="258815" y="54365"/>
                </a:lnTo>
                <a:lnTo>
                  <a:pt x="264635" y="56779"/>
                </a:lnTo>
                <a:lnTo>
                  <a:pt x="273207" y="65379"/>
                </a:lnTo>
                <a:lnTo>
                  <a:pt x="275948" y="71226"/>
                </a:lnTo>
                <a:lnTo>
                  <a:pt x="275948" y="310382"/>
                </a:lnTo>
                <a:lnTo>
                  <a:pt x="273207" y="316232"/>
                </a:lnTo>
                <a:lnTo>
                  <a:pt x="264635" y="324834"/>
                </a:lnTo>
                <a:lnTo>
                  <a:pt x="258815" y="327243"/>
                </a:lnTo>
                <a:lnTo>
                  <a:pt x="295456" y="327243"/>
                </a:lnTo>
                <a:lnTo>
                  <a:pt x="297806" y="322898"/>
                </a:lnTo>
                <a:lnTo>
                  <a:pt x="300669" y="313678"/>
                </a:lnTo>
                <a:lnTo>
                  <a:pt x="301667" y="303844"/>
                </a:lnTo>
                <a:lnTo>
                  <a:pt x="301667" y="77764"/>
                </a:lnTo>
                <a:lnTo>
                  <a:pt x="279968" y="36976"/>
                </a:lnTo>
                <a:lnTo>
                  <a:pt x="252295" y="28553"/>
                </a:lnTo>
                <a:lnTo>
                  <a:pt x="189907" y="28553"/>
                </a:lnTo>
                <a:lnTo>
                  <a:pt x="188993" y="25800"/>
                </a:lnTo>
                <a:close/>
              </a:path>
              <a:path w="302259" h="353059">
                <a:moveTo>
                  <a:pt x="81929" y="198200"/>
                </a:moveTo>
                <a:lnTo>
                  <a:pt x="63075" y="215752"/>
                </a:lnTo>
                <a:lnTo>
                  <a:pt x="122725" y="277003"/>
                </a:lnTo>
                <a:lnTo>
                  <a:pt x="161798" y="239151"/>
                </a:lnTo>
                <a:lnTo>
                  <a:pt x="122725" y="239151"/>
                </a:lnTo>
                <a:lnTo>
                  <a:pt x="81929" y="198200"/>
                </a:lnTo>
                <a:close/>
              </a:path>
              <a:path w="302259" h="353059">
                <a:moveTo>
                  <a:pt x="219730" y="143143"/>
                </a:moveTo>
                <a:lnTo>
                  <a:pt x="122725" y="239151"/>
                </a:lnTo>
                <a:lnTo>
                  <a:pt x="161798" y="239151"/>
                </a:lnTo>
                <a:lnTo>
                  <a:pt x="238590" y="162066"/>
                </a:lnTo>
                <a:lnTo>
                  <a:pt x="219730" y="143143"/>
                </a:lnTo>
                <a:close/>
              </a:path>
              <a:path w="302259" h="353059">
                <a:moveTo>
                  <a:pt x="106953" y="54365"/>
                </a:moveTo>
                <a:lnTo>
                  <a:pt x="81243" y="54365"/>
                </a:lnTo>
                <a:lnTo>
                  <a:pt x="81243" y="109762"/>
                </a:lnTo>
                <a:lnTo>
                  <a:pt x="220419" y="109762"/>
                </a:lnTo>
                <a:lnTo>
                  <a:pt x="220419" y="83962"/>
                </a:lnTo>
                <a:lnTo>
                  <a:pt x="106953" y="83962"/>
                </a:lnTo>
                <a:lnTo>
                  <a:pt x="106953" y="54365"/>
                </a:lnTo>
                <a:close/>
              </a:path>
              <a:path w="302259" h="353059">
                <a:moveTo>
                  <a:pt x="220419" y="54365"/>
                </a:moveTo>
                <a:lnTo>
                  <a:pt x="194712" y="54365"/>
                </a:lnTo>
                <a:lnTo>
                  <a:pt x="194712" y="83962"/>
                </a:lnTo>
                <a:lnTo>
                  <a:pt x="220419" y="83962"/>
                </a:lnTo>
                <a:lnTo>
                  <a:pt x="220419" y="54365"/>
                </a:lnTo>
                <a:close/>
              </a:path>
            </a:pathLst>
          </a:custGeom>
          <a:solidFill>
            <a:srgbClr val="76AC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87019" y="70993"/>
            <a:ext cx="3482975" cy="600710"/>
            <a:chOff x="687019" y="70993"/>
            <a:chExt cx="3482975" cy="6007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019" y="70993"/>
              <a:ext cx="301752" cy="295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7895" y="70993"/>
              <a:ext cx="1830451" cy="295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2925" y="70993"/>
              <a:ext cx="1026261" cy="295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9584" y="70993"/>
              <a:ext cx="640079" cy="2956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019" y="375793"/>
              <a:ext cx="1459611" cy="29565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6403" y="4075176"/>
            <a:ext cx="2753868" cy="26289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1769852" y="6298691"/>
            <a:ext cx="94615" cy="559435"/>
          </a:xfrm>
          <a:custGeom>
            <a:avLst/>
            <a:gdLst/>
            <a:ahLst/>
            <a:cxnLst/>
            <a:rect l="l" t="t" r="r" b="b"/>
            <a:pathLst>
              <a:path w="94615" h="559434">
                <a:moveTo>
                  <a:pt x="94488" y="0"/>
                </a:moveTo>
                <a:lnTo>
                  <a:pt x="0" y="0"/>
                </a:lnTo>
                <a:lnTo>
                  <a:pt x="0" y="559308"/>
                </a:lnTo>
                <a:lnTo>
                  <a:pt x="94488" y="559308"/>
                </a:lnTo>
                <a:lnTo>
                  <a:pt x="94488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33531" y="6298691"/>
            <a:ext cx="847344" cy="32308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489703" y="1141475"/>
            <a:ext cx="2761615" cy="2627630"/>
            <a:chOff x="4489703" y="1141475"/>
            <a:chExt cx="2761615" cy="262763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9703" y="1141475"/>
              <a:ext cx="2761488" cy="26273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5372" y="1235709"/>
              <a:ext cx="784555" cy="230124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01896" y="4075176"/>
            <a:ext cx="2749296" cy="26289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934211" y="1141475"/>
            <a:ext cx="2766060" cy="2627630"/>
            <a:chOff x="934211" y="1141475"/>
            <a:chExt cx="2766060" cy="262763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4211" y="1141475"/>
              <a:ext cx="2766060" cy="26273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3764" y="1235709"/>
              <a:ext cx="786384" cy="23012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037539" y="4213225"/>
            <a:ext cx="786765" cy="230504"/>
            <a:chOff x="1037539" y="4213225"/>
            <a:chExt cx="786765" cy="230504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539" y="4213225"/>
              <a:ext cx="262128" cy="2301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8603" y="4213225"/>
              <a:ext cx="655320" cy="230124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46676" y="4209922"/>
            <a:ext cx="786384" cy="230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911" y="18286"/>
            <a:ext cx="3371087" cy="683971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42900" y="0"/>
            <a:ext cx="102235" cy="635635"/>
          </a:xfrm>
          <a:custGeom>
            <a:avLst/>
            <a:gdLst/>
            <a:ahLst/>
            <a:cxnLst/>
            <a:rect l="l" t="t" r="r" b="b"/>
            <a:pathLst>
              <a:path w="102234" h="635635">
                <a:moveTo>
                  <a:pt x="102107" y="0"/>
                </a:moveTo>
                <a:lnTo>
                  <a:pt x="0" y="0"/>
                </a:lnTo>
                <a:lnTo>
                  <a:pt x="0" y="635508"/>
                </a:lnTo>
                <a:lnTo>
                  <a:pt x="102107" y="635508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69852" y="6298691"/>
            <a:ext cx="94615" cy="559435"/>
          </a:xfrm>
          <a:custGeom>
            <a:avLst/>
            <a:gdLst/>
            <a:ahLst/>
            <a:cxnLst/>
            <a:rect l="l" t="t" r="r" b="b"/>
            <a:pathLst>
              <a:path w="94615" h="559434">
                <a:moveTo>
                  <a:pt x="94488" y="0"/>
                </a:moveTo>
                <a:lnTo>
                  <a:pt x="0" y="0"/>
                </a:lnTo>
                <a:lnTo>
                  <a:pt x="0" y="559308"/>
                </a:lnTo>
                <a:lnTo>
                  <a:pt x="94488" y="559308"/>
                </a:lnTo>
                <a:lnTo>
                  <a:pt x="94488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6298691"/>
            <a:ext cx="847344" cy="3230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1477" y="309118"/>
            <a:ext cx="1721993" cy="26517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569273" y="264541"/>
            <a:ext cx="302260" cy="353060"/>
          </a:xfrm>
          <a:custGeom>
            <a:avLst/>
            <a:gdLst/>
            <a:ahLst/>
            <a:cxnLst/>
            <a:rect l="l" t="t" r="r" b="b"/>
            <a:pathLst>
              <a:path w="302259" h="353059">
                <a:moveTo>
                  <a:pt x="150834" y="0"/>
                </a:moveTo>
                <a:lnTo>
                  <a:pt x="113814" y="22367"/>
                </a:lnTo>
                <a:lnTo>
                  <a:pt x="111750" y="28553"/>
                </a:lnTo>
                <a:lnTo>
                  <a:pt x="49363" y="28553"/>
                </a:lnTo>
                <a:lnTo>
                  <a:pt x="8388" y="50327"/>
                </a:lnTo>
                <a:lnTo>
                  <a:pt x="0" y="77764"/>
                </a:lnTo>
                <a:lnTo>
                  <a:pt x="0" y="303844"/>
                </a:lnTo>
                <a:lnTo>
                  <a:pt x="21693" y="344631"/>
                </a:lnTo>
                <a:lnTo>
                  <a:pt x="49363" y="353051"/>
                </a:lnTo>
                <a:lnTo>
                  <a:pt x="252295" y="353051"/>
                </a:lnTo>
                <a:lnTo>
                  <a:pt x="293272" y="331280"/>
                </a:lnTo>
                <a:lnTo>
                  <a:pt x="295456" y="327243"/>
                </a:lnTo>
                <a:lnTo>
                  <a:pt x="42850" y="327243"/>
                </a:lnTo>
                <a:lnTo>
                  <a:pt x="37022" y="324834"/>
                </a:lnTo>
                <a:lnTo>
                  <a:pt x="28453" y="316232"/>
                </a:lnTo>
                <a:lnTo>
                  <a:pt x="25709" y="310382"/>
                </a:lnTo>
                <a:lnTo>
                  <a:pt x="25709" y="71226"/>
                </a:lnTo>
                <a:lnTo>
                  <a:pt x="28453" y="65379"/>
                </a:lnTo>
                <a:lnTo>
                  <a:pt x="37022" y="56779"/>
                </a:lnTo>
                <a:lnTo>
                  <a:pt x="42850" y="54365"/>
                </a:lnTo>
                <a:lnTo>
                  <a:pt x="135403" y="54365"/>
                </a:lnTo>
                <a:lnTo>
                  <a:pt x="135482" y="36976"/>
                </a:lnTo>
                <a:lnTo>
                  <a:pt x="137118" y="33029"/>
                </a:lnTo>
                <a:lnTo>
                  <a:pt x="142600" y="27522"/>
                </a:lnTo>
                <a:lnTo>
                  <a:pt x="146717" y="25800"/>
                </a:lnTo>
                <a:lnTo>
                  <a:pt x="188993" y="25800"/>
                </a:lnTo>
                <a:lnTo>
                  <a:pt x="187854" y="22367"/>
                </a:lnTo>
                <a:lnTo>
                  <a:pt x="159098" y="865"/>
                </a:lnTo>
                <a:lnTo>
                  <a:pt x="150834" y="0"/>
                </a:lnTo>
                <a:close/>
              </a:path>
              <a:path w="302259" h="353059">
                <a:moveTo>
                  <a:pt x="188993" y="25800"/>
                </a:moveTo>
                <a:lnTo>
                  <a:pt x="154940" y="25800"/>
                </a:lnTo>
                <a:lnTo>
                  <a:pt x="159057" y="27522"/>
                </a:lnTo>
                <a:lnTo>
                  <a:pt x="164539" y="33029"/>
                </a:lnTo>
                <a:lnTo>
                  <a:pt x="166175" y="36976"/>
                </a:lnTo>
                <a:lnTo>
                  <a:pt x="166253" y="54365"/>
                </a:lnTo>
                <a:lnTo>
                  <a:pt x="258815" y="54365"/>
                </a:lnTo>
                <a:lnTo>
                  <a:pt x="264635" y="56779"/>
                </a:lnTo>
                <a:lnTo>
                  <a:pt x="273207" y="65379"/>
                </a:lnTo>
                <a:lnTo>
                  <a:pt x="275948" y="71226"/>
                </a:lnTo>
                <a:lnTo>
                  <a:pt x="275948" y="310382"/>
                </a:lnTo>
                <a:lnTo>
                  <a:pt x="273207" y="316232"/>
                </a:lnTo>
                <a:lnTo>
                  <a:pt x="264635" y="324834"/>
                </a:lnTo>
                <a:lnTo>
                  <a:pt x="258815" y="327243"/>
                </a:lnTo>
                <a:lnTo>
                  <a:pt x="295456" y="327243"/>
                </a:lnTo>
                <a:lnTo>
                  <a:pt x="297806" y="322898"/>
                </a:lnTo>
                <a:lnTo>
                  <a:pt x="300669" y="313678"/>
                </a:lnTo>
                <a:lnTo>
                  <a:pt x="301667" y="303844"/>
                </a:lnTo>
                <a:lnTo>
                  <a:pt x="301667" y="77764"/>
                </a:lnTo>
                <a:lnTo>
                  <a:pt x="279968" y="36976"/>
                </a:lnTo>
                <a:lnTo>
                  <a:pt x="252295" y="28553"/>
                </a:lnTo>
                <a:lnTo>
                  <a:pt x="189907" y="28553"/>
                </a:lnTo>
                <a:lnTo>
                  <a:pt x="188993" y="25800"/>
                </a:lnTo>
                <a:close/>
              </a:path>
              <a:path w="302259" h="353059">
                <a:moveTo>
                  <a:pt x="81929" y="198200"/>
                </a:moveTo>
                <a:lnTo>
                  <a:pt x="63075" y="215752"/>
                </a:lnTo>
                <a:lnTo>
                  <a:pt x="122725" y="277003"/>
                </a:lnTo>
                <a:lnTo>
                  <a:pt x="161798" y="239151"/>
                </a:lnTo>
                <a:lnTo>
                  <a:pt x="122725" y="239151"/>
                </a:lnTo>
                <a:lnTo>
                  <a:pt x="81929" y="198200"/>
                </a:lnTo>
                <a:close/>
              </a:path>
              <a:path w="302259" h="353059">
                <a:moveTo>
                  <a:pt x="219730" y="143143"/>
                </a:moveTo>
                <a:lnTo>
                  <a:pt x="122725" y="239151"/>
                </a:lnTo>
                <a:lnTo>
                  <a:pt x="161798" y="239151"/>
                </a:lnTo>
                <a:lnTo>
                  <a:pt x="238590" y="162066"/>
                </a:lnTo>
                <a:lnTo>
                  <a:pt x="219730" y="143143"/>
                </a:lnTo>
                <a:close/>
              </a:path>
              <a:path w="302259" h="353059">
                <a:moveTo>
                  <a:pt x="106953" y="54365"/>
                </a:moveTo>
                <a:lnTo>
                  <a:pt x="81243" y="54365"/>
                </a:lnTo>
                <a:lnTo>
                  <a:pt x="81243" y="109762"/>
                </a:lnTo>
                <a:lnTo>
                  <a:pt x="220419" y="109762"/>
                </a:lnTo>
                <a:lnTo>
                  <a:pt x="220419" y="83962"/>
                </a:lnTo>
                <a:lnTo>
                  <a:pt x="106953" y="83962"/>
                </a:lnTo>
                <a:lnTo>
                  <a:pt x="106953" y="54365"/>
                </a:lnTo>
                <a:close/>
              </a:path>
              <a:path w="302259" h="353059">
                <a:moveTo>
                  <a:pt x="220419" y="54365"/>
                </a:moveTo>
                <a:lnTo>
                  <a:pt x="194712" y="54365"/>
                </a:lnTo>
                <a:lnTo>
                  <a:pt x="194712" y="83962"/>
                </a:lnTo>
                <a:lnTo>
                  <a:pt x="220419" y="83962"/>
                </a:lnTo>
                <a:lnTo>
                  <a:pt x="220419" y="54365"/>
                </a:lnTo>
                <a:close/>
              </a:path>
            </a:pathLst>
          </a:custGeom>
          <a:solidFill>
            <a:srgbClr val="76AC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36168" y="2319654"/>
          <a:ext cx="8274050" cy="2568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D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D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938" y="2340229"/>
            <a:ext cx="693204" cy="1767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3575" y="2340229"/>
            <a:ext cx="1195324" cy="17678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46557" y="2541981"/>
            <a:ext cx="7162800" cy="2332990"/>
            <a:chOff x="346557" y="2541981"/>
            <a:chExt cx="7162800" cy="23329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2541981"/>
              <a:ext cx="246888" cy="143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2541981"/>
              <a:ext cx="281940" cy="1435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793" y="2541981"/>
              <a:ext cx="510540" cy="1435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085" y="2541981"/>
              <a:ext cx="70103" cy="1435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557" y="2695067"/>
              <a:ext cx="482803" cy="1432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93" y="2695067"/>
              <a:ext cx="667296" cy="1432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2624963"/>
              <a:ext cx="1363853" cy="1432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2624963"/>
              <a:ext cx="3217164" cy="1432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7879" y="2624963"/>
              <a:ext cx="966825" cy="1432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1612" y="2624963"/>
              <a:ext cx="475081" cy="1432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2881884"/>
              <a:ext cx="246888" cy="1432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2881884"/>
              <a:ext cx="281940" cy="1432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793" y="2881884"/>
              <a:ext cx="510540" cy="143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085" y="2881884"/>
              <a:ext cx="70103" cy="143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6557" y="3034284"/>
              <a:ext cx="480974" cy="1432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369" y="3034284"/>
              <a:ext cx="667296" cy="1432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2964180"/>
              <a:ext cx="1363853" cy="1432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2964180"/>
              <a:ext cx="3217164" cy="1432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7879" y="2964180"/>
              <a:ext cx="966825" cy="1432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1612" y="2964180"/>
              <a:ext cx="533311" cy="1432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3221101"/>
              <a:ext cx="246888" cy="1432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3221101"/>
              <a:ext cx="281940" cy="1432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793" y="3221101"/>
              <a:ext cx="510540" cy="1432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085" y="3221101"/>
              <a:ext cx="70103" cy="1432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557" y="3373196"/>
              <a:ext cx="482803" cy="1435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8893" y="3373196"/>
              <a:ext cx="669035" cy="1435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3303397"/>
              <a:ext cx="1363853" cy="1432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2090" y="3303397"/>
              <a:ext cx="3218815" cy="1432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9403" y="3303397"/>
              <a:ext cx="966825" cy="1432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3135" y="3303397"/>
              <a:ext cx="475081" cy="1432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3560699"/>
              <a:ext cx="246888" cy="1432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3560699"/>
              <a:ext cx="281940" cy="1432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793" y="3560699"/>
              <a:ext cx="510540" cy="1432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085" y="3560699"/>
              <a:ext cx="70103" cy="1432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557" y="3713099"/>
              <a:ext cx="482803" cy="14325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8893" y="3713099"/>
              <a:ext cx="669035" cy="14325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3642995"/>
              <a:ext cx="1363853" cy="1432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2090" y="3642995"/>
              <a:ext cx="3218815" cy="1432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9403" y="3642995"/>
              <a:ext cx="966825" cy="1432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3135" y="3642995"/>
              <a:ext cx="475081" cy="1432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3899916"/>
              <a:ext cx="246888" cy="1432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3899916"/>
              <a:ext cx="281940" cy="1432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793" y="3899916"/>
              <a:ext cx="510540" cy="1432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085" y="3899916"/>
              <a:ext cx="70103" cy="1432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6557" y="4052316"/>
              <a:ext cx="482803" cy="1432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93" y="4052316"/>
              <a:ext cx="667296" cy="1432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3982212"/>
              <a:ext cx="1363853" cy="1432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52090" y="3982212"/>
              <a:ext cx="3217164" cy="1432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97879" y="3982212"/>
              <a:ext cx="1122972" cy="14325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4011" y="3982212"/>
              <a:ext cx="475081" cy="1432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4239514"/>
              <a:ext cx="246888" cy="1432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4239514"/>
              <a:ext cx="281940" cy="14325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793" y="4239514"/>
              <a:ext cx="510540" cy="1432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085" y="4239514"/>
              <a:ext cx="70103" cy="1432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6557" y="4391914"/>
              <a:ext cx="482803" cy="14325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8893" y="4391914"/>
              <a:ext cx="669035" cy="1432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4321810"/>
              <a:ext cx="1363853" cy="1432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52090" y="4321810"/>
              <a:ext cx="3218815" cy="14325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99403" y="4321810"/>
              <a:ext cx="1122972" cy="14325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5536" y="4321810"/>
              <a:ext cx="475081" cy="14325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4578730"/>
              <a:ext cx="246888" cy="14325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4578730"/>
              <a:ext cx="281940" cy="14325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793" y="4578730"/>
              <a:ext cx="510540" cy="14325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085" y="4578730"/>
              <a:ext cx="70103" cy="14325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6557" y="4731130"/>
              <a:ext cx="488289" cy="14325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3465" y="4731130"/>
              <a:ext cx="669036" cy="14325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4661027"/>
              <a:ext cx="1363853" cy="14325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52090" y="4661027"/>
              <a:ext cx="3218815" cy="14325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99403" y="4661027"/>
              <a:ext cx="1122972" cy="14325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55536" y="4661027"/>
              <a:ext cx="553466" cy="143256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687019" y="70993"/>
            <a:ext cx="3482975" cy="600710"/>
            <a:chOff x="687019" y="70993"/>
            <a:chExt cx="3482975" cy="600710"/>
          </a:xfrm>
        </p:grpSpPr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7019" y="70993"/>
              <a:ext cx="301752" cy="29565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7895" y="70993"/>
              <a:ext cx="1830451" cy="29565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82925" y="70993"/>
              <a:ext cx="1026261" cy="29565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29584" y="70993"/>
              <a:ext cx="640079" cy="29565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7019" y="375793"/>
              <a:ext cx="1299590" cy="295655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765048" y="5593994"/>
            <a:ext cx="6360795" cy="723265"/>
            <a:chOff x="765048" y="5593994"/>
            <a:chExt cx="6360795" cy="723265"/>
          </a:xfrm>
        </p:grpSpPr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5048" y="5593994"/>
              <a:ext cx="3096767" cy="17373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5048" y="5776874"/>
              <a:ext cx="1061593" cy="17404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83080" y="5776874"/>
              <a:ext cx="5342382" cy="17404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5048" y="5960059"/>
              <a:ext cx="2847086" cy="17373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5048" y="6142938"/>
              <a:ext cx="2106676" cy="173736"/>
            </a:xfrm>
            <a:prstGeom prst="rect">
              <a:avLst/>
            </a:prstGeom>
          </p:spPr>
        </p:pic>
      </p:grpSp>
      <p:sp>
        <p:nvSpPr>
          <p:cNvPr id="94" name="object 94"/>
          <p:cNvSpPr/>
          <p:nvPr/>
        </p:nvSpPr>
        <p:spPr>
          <a:xfrm>
            <a:off x="342900" y="5562600"/>
            <a:ext cx="106680" cy="792480"/>
          </a:xfrm>
          <a:custGeom>
            <a:avLst/>
            <a:gdLst/>
            <a:ahLst/>
            <a:cxnLst/>
            <a:rect l="l" t="t" r="r" b="b"/>
            <a:pathLst>
              <a:path w="106679" h="792479">
                <a:moveTo>
                  <a:pt x="106679" y="0"/>
                </a:moveTo>
                <a:lnTo>
                  <a:pt x="0" y="0"/>
                </a:lnTo>
                <a:lnTo>
                  <a:pt x="0" y="792480"/>
                </a:lnTo>
                <a:lnTo>
                  <a:pt x="106679" y="792480"/>
                </a:lnTo>
                <a:lnTo>
                  <a:pt x="106679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911" y="0"/>
            <a:ext cx="3371087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42900" y="0"/>
            <a:ext cx="102235" cy="635635"/>
          </a:xfrm>
          <a:custGeom>
            <a:avLst/>
            <a:gdLst/>
            <a:ahLst/>
            <a:cxnLst/>
            <a:rect l="l" t="t" r="r" b="b"/>
            <a:pathLst>
              <a:path w="102234" h="635635">
                <a:moveTo>
                  <a:pt x="102107" y="0"/>
                </a:moveTo>
                <a:lnTo>
                  <a:pt x="0" y="0"/>
                </a:lnTo>
                <a:lnTo>
                  <a:pt x="0" y="635508"/>
                </a:lnTo>
                <a:lnTo>
                  <a:pt x="102107" y="635508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69852" y="6298691"/>
            <a:ext cx="94615" cy="559435"/>
          </a:xfrm>
          <a:custGeom>
            <a:avLst/>
            <a:gdLst/>
            <a:ahLst/>
            <a:cxnLst/>
            <a:rect l="l" t="t" r="r" b="b"/>
            <a:pathLst>
              <a:path w="94615" h="559434">
                <a:moveTo>
                  <a:pt x="94488" y="0"/>
                </a:moveTo>
                <a:lnTo>
                  <a:pt x="0" y="0"/>
                </a:lnTo>
                <a:lnTo>
                  <a:pt x="0" y="559308"/>
                </a:lnTo>
                <a:lnTo>
                  <a:pt x="94488" y="559308"/>
                </a:lnTo>
                <a:lnTo>
                  <a:pt x="94488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531" y="6298691"/>
            <a:ext cx="847344" cy="3230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1477" y="309118"/>
            <a:ext cx="1721993" cy="26517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569273" y="264541"/>
            <a:ext cx="302260" cy="353060"/>
          </a:xfrm>
          <a:custGeom>
            <a:avLst/>
            <a:gdLst/>
            <a:ahLst/>
            <a:cxnLst/>
            <a:rect l="l" t="t" r="r" b="b"/>
            <a:pathLst>
              <a:path w="302259" h="353059">
                <a:moveTo>
                  <a:pt x="150834" y="0"/>
                </a:moveTo>
                <a:lnTo>
                  <a:pt x="113814" y="22367"/>
                </a:lnTo>
                <a:lnTo>
                  <a:pt x="111750" y="28553"/>
                </a:lnTo>
                <a:lnTo>
                  <a:pt x="49363" y="28553"/>
                </a:lnTo>
                <a:lnTo>
                  <a:pt x="8388" y="50327"/>
                </a:lnTo>
                <a:lnTo>
                  <a:pt x="0" y="77764"/>
                </a:lnTo>
                <a:lnTo>
                  <a:pt x="0" y="303844"/>
                </a:lnTo>
                <a:lnTo>
                  <a:pt x="21693" y="344631"/>
                </a:lnTo>
                <a:lnTo>
                  <a:pt x="49363" y="353051"/>
                </a:lnTo>
                <a:lnTo>
                  <a:pt x="252295" y="353051"/>
                </a:lnTo>
                <a:lnTo>
                  <a:pt x="293272" y="331280"/>
                </a:lnTo>
                <a:lnTo>
                  <a:pt x="295456" y="327243"/>
                </a:lnTo>
                <a:lnTo>
                  <a:pt x="42850" y="327243"/>
                </a:lnTo>
                <a:lnTo>
                  <a:pt x="37022" y="324834"/>
                </a:lnTo>
                <a:lnTo>
                  <a:pt x="28453" y="316232"/>
                </a:lnTo>
                <a:lnTo>
                  <a:pt x="25709" y="310382"/>
                </a:lnTo>
                <a:lnTo>
                  <a:pt x="25709" y="71226"/>
                </a:lnTo>
                <a:lnTo>
                  <a:pt x="28453" y="65379"/>
                </a:lnTo>
                <a:lnTo>
                  <a:pt x="37022" y="56779"/>
                </a:lnTo>
                <a:lnTo>
                  <a:pt x="42850" y="54365"/>
                </a:lnTo>
                <a:lnTo>
                  <a:pt x="135403" y="54365"/>
                </a:lnTo>
                <a:lnTo>
                  <a:pt x="135482" y="36976"/>
                </a:lnTo>
                <a:lnTo>
                  <a:pt x="137118" y="33029"/>
                </a:lnTo>
                <a:lnTo>
                  <a:pt x="142600" y="27522"/>
                </a:lnTo>
                <a:lnTo>
                  <a:pt x="146717" y="25800"/>
                </a:lnTo>
                <a:lnTo>
                  <a:pt x="188993" y="25800"/>
                </a:lnTo>
                <a:lnTo>
                  <a:pt x="187854" y="22367"/>
                </a:lnTo>
                <a:lnTo>
                  <a:pt x="159098" y="865"/>
                </a:lnTo>
                <a:lnTo>
                  <a:pt x="150834" y="0"/>
                </a:lnTo>
                <a:close/>
              </a:path>
              <a:path w="302259" h="353059">
                <a:moveTo>
                  <a:pt x="188993" y="25800"/>
                </a:moveTo>
                <a:lnTo>
                  <a:pt x="154940" y="25800"/>
                </a:lnTo>
                <a:lnTo>
                  <a:pt x="159057" y="27522"/>
                </a:lnTo>
                <a:lnTo>
                  <a:pt x="164539" y="33029"/>
                </a:lnTo>
                <a:lnTo>
                  <a:pt x="166175" y="36976"/>
                </a:lnTo>
                <a:lnTo>
                  <a:pt x="166253" y="54365"/>
                </a:lnTo>
                <a:lnTo>
                  <a:pt x="258815" y="54365"/>
                </a:lnTo>
                <a:lnTo>
                  <a:pt x="264635" y="56779"/>
                </a:lnTo>
                <a:lnTo>
                  <a:pt x="273207" y="65379"/>
                </a:lnTo>
                <a:lnTo>
                  <a:pt x="275948" y="71226"/>
                </a:lnTo>
                <a:lnTo>
                  <a:pt x="275948" y="310382"/>
                </a:lnTo>
                <a:lnTo>
                  <a:pt x="273207" y="316232"/>
                </a:lnTo>
                <a:lnTo>
                  <a:pt x="264635" y="324834"/>
                </a:lnTo>
                <a:lnTo>
                  <a:pt x="258815" y="327243"/>
                </a:lnTo>
                <a:lnTo>
                  <a:pt x="295456" y="327243"/>
                </a:lnTo>
                <a:lnTo>
                  <a:pt x="297806" y="322898"/>
                </a:lnTo>
                <a:lnTo>
                  <a:pt x="300669" y="313678"/>
                </a:lnTo>
                <a:lnTo>
                  <a:pt x="301667" y="303844"/>
                </a:lnTo>
                <a:lnTo>
                  <a:pt x="301667" y="77764"/>
                </a:lnTo>
                <a:lnTo>
                  <a:pt x="279968" y="36976"/>
                </a:lnTo>
                <a:lnTo>
                  <a:pt x="252295" y="28553"/>
                </a:lnTo>
                <a:lnTo>
                  <a:pt x="189907" y="28553"/>
                </a:lnTo>
                <a:lnTo>
                  <a:pt x="188993" y="25800"/>
                </a:lnTo>
                <a:close/>
              </a:path>
              <a:path w="302259" h="353059">
                <a:moveTo>
                  <a:pt x="81929" y="198200"/>
                </a:moveTo>
                <a:lnTo>
                  <a:pt x="63075" y="215752"/>
                </a:lnTo>
                <a:lnTo>
                  <a:pt x="122725" y="277003"/>
                </a:lnTo>
                <a:lnTo>
                  <a:pt x="161798" y="239151"/>
                </a:lnTo>
                <a:lnTo>
                  <a:pt x="122725" y="239151"/>
                </a:lnTo>
                <a:lnTo>
                  <a:pt x="81929" y="198200"/>
                </a:lnTo>
                <a:close/>
              </a:path>
              <a:path w="302259" h="353059">
                <a:moveTo>
                  <a:pt x="219730" y="143143"/>
                </a:moveTo>
                <a:lnTo>
                  <a:pt x="122725" y="239151"/>
                </a:lnTo>
                <a:lnTo>
                  <a:pt x="161798" y="239151"/>
                </a:lnTo>
                <a:lnTo>
                  <a:pt x="238590" y="162066"/>
                </a:lnTo>
                <a:lnTo>
                  <a:pt x="219730" y="143143"/>
                </a:lnTo>
                <a:close/>
              </a:path>
              <a:path w="302259" h="353059">
                <a:moveTo>
                  <a:pt x="106953" y="54365"/>
                </a:moveTo>
                <a:lnTo>
                  <a:pt x="81243" y="54365"/>
                </a:lnTo>
                <a:lnTo>
                  <a:pt x="81243" y="109762"/>
                </a:lnTo>
                <a:lnTo>
                  <a:pt x="220419" y="109762"/>
                </a:lnTo>
                <a:lnTo>
                  <a:pt x="220419" y="83962"/>
                </a:lnTo>
                <a:lnTo>
                  <a:pt x="106953" y="83962"/>
                </a:lnTo>
                <a:lnTo>
                  <a:pt x="106953" y="54365"/>
                </a:lnTo>
                <a:close/>
              </a:path>
              <a:path w="302259" h="353059">
                <a:moveTo>
                  <a:pt x="220419" y="54365"/>
                </a:moveTo>
                <a:lnTo>
                  <a:pt x="194712" y="54365"/>
                </a:lnTo>
                <a:lnTo>
                  <a:pt x="194712" y="83962"/>
                </a:lnTo>
                <a:lnTo>
                  <a:pt x="220419" y="83962"/>
                </a:lnTo>
                <a:lnTo>
                  <a:pt x="220419" y="54365"/>
                </a:lnTo>
                <a:close/>
              </a:path>
            </a:pathLst>
          </a:custGeom>
          <a:solidFill>
            <a:srgbClr val="76AC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36168" y="1628648"/>
          <a:ext cx="8274050" cy="3585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D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D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938" y="1648967"/>
            <a:ext cx="693204" cy="1767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3575" y="1648967"/>
            <a:ext cx="1195324" cy="17678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46557" y="1851405"/>
            <a:ext cx="6463030" cy="3350260"/>
            <a:chOff x="346557" y="1851405"/>
            <a:chExt cx="6463030" cy="335026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1851405"/>
              <a:ext cx="246888" cy="1432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1851405"/>
              <a:ext cx="279654" cy="1432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1851405"/>
              <a:ext cx="510540" cy="1432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1851405"/>
              <a:ext cx="70103" cy="1432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557" y="2003805"/>
              <a:ext cx="482803" cy="1432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93" y="2003805"/>
              <a:ext cx="669035" cy="1432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1933701"/>
              <a:ext cx="1363853" cy="1432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1933701"/>
              <a:ext cx="451612" cy="1432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39185" y="1933701"/>
              <a:ext cx="2618359" cy="1432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86044" y="1933701"/>
              <a:ext cx="284479" cy="1432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9403" y="1933701"/>
              <a:ext cx="350520" cy="1432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2190622"/>
              <a:ext cx="246888" cy="1432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2190622"/>
              <a:ext cx="279654" cy="143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2190622"/>
              <a:ext cx="510540" cy="143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2190622"/>
              <a:ext cx="70103" cy="1432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557" y="2342718"/>
              <a:ext cx="482803" cy="1435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8893" y="2342718"/>
              <a:ext cx="667296" cy="1435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2272614"/>
              <a:ext cx="1363853" cy="1435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2272614"/>
              <a:ext cx="451612" cy="1435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39185" y="2272614"/>
              <a:ext cx="2616835" cy="1435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84520" y="2272614"/>
              <a:ext cx="284479" cy="1435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7879" y="2272614"/>
              <a:ext cx="350520" cy="1435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2530093"/>
              <a:ext cx="246888" cy="1432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2530093"/>
              <a:ext cx="279654" cy="1432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2530093"/>
              <a:ext cx="510540" cy="1432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2530093"/>
              <a:ext cx="70103" cy="1432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557" y="2682494"/>
              <a:ext cx="482803" cy="1432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8893" y="2682494"/>
              <a:ext cx="669035" cy="1432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2612389"/>
              <a:ext cx="1363853" cy="1432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2612389"/>
              <a:ext cx="451612" cy="1432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9185" y="2612389"/>
              <a:ext cx="2618359" cy="1432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86044" y="2612389"/>
              <a:ext cx="284479" cy="1432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9403" y="2612389"/>
              <a:ext cx="350520" cy="1432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2869438"/>
              <a:ext cx="246888" cy="1432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2869438"/>
              <a:ext cx="279654" cy="1432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2869438"/>
              <a:ext cx="510540" cy="1432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2869438"/>
              <a:ext cx="70103" cy="14325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6557" y="3021838"/>
              <a:ext cx="488289" cy="1432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3465" y="3021838"/>
              <a:ext cx="669036" cy="1432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2951733"/>
              <a:ext cx="1363853" cy="1432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52090" y="2951733"/>
              <a:ext cx="3626612" cy="1432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09359" y="2951733"/>
              <a:ext cx="347471" cy="1432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3208908"/>
              <a:ext cx="246888" cy="1432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3208908"/>
              <a:ext cx="279654" cy="1432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3208908"/>
              <a:ext cx="510540" cy="1432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3208908"/>
              <a:ext cx="70103" cy="1432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6557" y="3361308"/>
              <a:ext cx="482803" cy="14325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8893" y="3361308"/>
              <a:ext cx="667296" cy="14325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3291205"/>
              <a:ext cx="1363853" cy="14325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3291205"/>
              <a:ext cx="451612" cy="14325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39185" y="3291205"/>
              <a:ext cx="2616835" cy="14325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84520" y="3291205"/>
              <a:ext cx="284479" cy="14325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97879" y="3291205"/>
              <a:ext cx="503174" cy="1432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3548126"/>
              <a:ext cx="246888" cy="1432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3548126"/>
              <a:ext cx="279654" cy="14325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3548126"/>
              <a:ext cx="510540" cy="14325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3548126"/>
              <a:ext cx="70103" cy="1432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6557" y="3700526"/>
              <a:ext cx="488289" cy="14325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3465" y="3700526"/>
              <a:ext cx="667296" cy="14325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3630422"/>
              <a:ext cx="1363853" cy="14325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52090" y="3630422"/>
              <a:ext cx="3777741" cy="14325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60235" y="3630422"/>
              <a:ext cx="347471" cy="14325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3887723"/>
              <a:ext cx="246888" cy="14325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3887723"/>
              <a:ext cx="279654" cy="14325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3887723"/>
              <a:ext cx="510540" cy="14325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3887723"/>
              <a:ext cx="70103" cy="14325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6557" y="4040123"/>
              <a:ext cx="482803" cy="14325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8893" y="4040123"/>
              <a:ext cx="669035" cy="14325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3970020"/>
              <a:ext cx="1363853" cy="14325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3970020"/>
              <a:ext cx="451612" cy="14325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39185" y="3970020"/>
              <a:ext cx="2618359" cy="14325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86044" y="3970020"/>
              <a:ext cx="284479" cy="14325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99403" y="3970020"/>
              <a:ext cx="503174" cy="14325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4226941"/>
              <a:ext cx="246888" cy="14325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4226941"/>
              <a:ext cx="279654" cy="14325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4226941"/>
              <a:ext cx="510540" cy="1432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4226941"/>
              <a:ext cx="70103" cy="14325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6557" y="4379341"/>
              <a:ext cx="482803" cy="14325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8893" y="4379341"/>
              <a:ext cx="669035" cy="14325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4309236"/>
              <a:ext cx="1363853" cy="14325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4309236"/>
              <a:ext cx="451612" cy="14325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39185" y="4309236"/>
              <a:ext cx="2618359" cy="14325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86044" y="4309236"/>
              <a:ext cx="284479" cy="14325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99403" y="4309236"/>
              <a:ext cx="503174" cy="14325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4566157"/>
              <a:ext cx="246888" cy="14325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4566157"/>
              <a:ext cx="279654" cy="14325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4566157"/>
              <a:ext cx="510540" cy="14325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4566157"/>
              <a:ext cx="70103" cy="14325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6557" y="4718253"/>
              <a:ext cx="488289" cy="14356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3465" y="4718253"/>
              <a:ext cx="669036" cy="14356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4648454"/>
              <a:ext cx="1363853" cy="14325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52090" y="4648454"/>
              <a:ext cx="3779266" cy="14325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61759" y="4648454"/>
              <a:ext cx="347471" cy="14325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557" y="4905755"/>
              <a:ext cx="246888" cy="14325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" y="4905755"/>
              <a:ext cx="279654" cy="14325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69" y="4905755"/>
              <a:ext cx="510540" cy="14325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561" y="4905755"/>
              <a:ext cx="70103" cy="14325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557" y="5058155"/>
              <a:ext cx="482803" cy="14325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93" y="5058155"/>
              <a:ext cx="669035" cy="14325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6309" y="4988051"/>
              <a:ext cx="1363853" cy="14325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2090" y="4988051"/>
              <a:ext cx="451612" cy="14325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39185" y="4988051"/>
              <a:ext cx="2618359" cy="14325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86044" y="4988051"/>
              <a:ext cx="284479" cy="14325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9403" y="4988051"/>
              <a:ext cx="350520" cy="143256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687019" y="70993"/>
            <a:ext cx="3482975" cy="600710"/>
            <a:chOff x="687019" y="70993"/>
            <a:chExt cx="3482975" cy="600710"/>
          </a:xfrm>
        </p:grpSpPr>
        <p:pic>
          <p:nvPicPr>
            <p:cNvPr id="117" name="object 11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7019" y="70993"/>
              <a:ext cx="301752" cy="295655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7895" y="70993"/>
              <a:ext cx="1830451" cy="29565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82925" y="70993"/>
              <a:ext cx="1026261" cy="29565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29584" y="70993"/>
              <a:ext cx="640079" cy="29565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7019" y="375793"/>
              <a:ext cx="1459611" cy="295655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765048" y="5665317"/>
            <a:ext cx="6360795" cy="539750"/>
            <a:chOff x="765048" y="5665317"/>
            <a:chExt cx="6360795" cy="539750"/>
          </a:xfrm>
        </p:grpSpPr>
        <p:pic>
          <p:nvPicPr>
            <p:cNvPr id="123" name="object 12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5048" y="5665317"/>
              <a:ext cx="1061593" cy="17373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83080" y="5665317"/>
              <a:ext cx="5342382" cy="17373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5048" y="5848197"/>
              <a:ext cx="2847086" cy="17373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5048" y="6031077"/>
              <a:ext cx="2106676" cy="173735"/>
            </a:xfrm>
            <a:prstGeom prst="rect">
              <a:avLst/>
            </a:prstGeom>
          </p:spPr>
        </p:pic>
      </p:grpSp>
      <p:sp>
        <p:nvSpPr>
          <p:cNvPr id="127" name="object 127"/>
          <p:cNvSpPr/>
          <p:nvPr/>
        </p:nvSpPr>
        <p:spPr>
          <a:xfrm>
            <a:off x="342900" y="5562600"/>
            <a:ext cx="106680" cy="792480"/>
          </a:xfrm>
          <a:custGeom>
            <a:avLst/>
            <a:gdLst/>
            <a:ahLst/>
            <a:cxnLst/>
            <a:rect l="l" t="t" r="r" b="b"/>
            <a:pathLst>
              <a:path w="106679" h="792479">
                <a:moveTo>
                  <a:pt x="106679" y="0"/>
                </a:moveTo>
                <a:lnTo>
                  <a:pt x="0" y="0"/>
                </a:lnTo>
                <a:lnTo>
                  <a:pt x="0" y="792480"/>
                </a:lnTo>
                <a:lnTo>
                  <a:pt x="106679" y="792480"/>
                </a:lnTo>
                <a:lnTo>
                  <a:pt x="106679" y="0"/>
                </a:lnTo>
                <a:close/>
              </a:path>
            </a:pathLst>
          </a:custGeom>
          <a:solidFill>
            <a:srgbClr val="F4961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Ekaterina Chobotova</cp:lastModifiedBy>
  <cp:revision>1</cp:revision>
  <dcterms:created xsi:type="dcterms:W3CDTF">2024-04-15T09:11:45Z</dcterms:created>
  <dcterms:modified xsi:type="dcterms:W3CDTF">2024-11-20T14:03:22Z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2024-04-15T00:00:00Z</vt:filetime>
  </property>
</Properties>
</file>